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9" r:id="rId1"/>
    <p:sldMasterId id="2147483980" r:id="rId2"/>
    <p:sldMasterId id="2147484728" r:id="rId3"/>
  </p:sldMasterIdLst>
  <p:notesMasterIdLst>
    <p:notesMasterId r:id="rId52"/>
  </p:notesMasterIdLst>
  <p:handoutMasterIdLst>
    <p:handoutMasterId r:id="rId53"/>
  </p:handoutMasterIdLst>
  <p:sldIdLst>
    <p:sldId id="421" r:id="rId4"/>
    <p:sldId id="420" r:id="rId5"/>
    <p:sldId id="263" r:id="rId6"/>
    <p:sldId id="342" r:id="rId7"/>
    <p:sldId id="344" r:id="rId8"/>
    <p:sldId id="343" r:id="rId9"/>
    <p:sldId id="432" r:id="rId10"/>
    <p:sldId id="345" r:id="rId11"/>
    <p:sldId id="346" r:id="rId12"/>
    <p:sldId id="351" r:id="rId13"/>
    <p:sldId id="352" r:id="rId14"/>
    <p:sldId id="433" r:id="rId15"/>
    <p:sldId id="422" r:id="rId16"/>
    <p:sldId id="348" r:id="rId17"/>
    <p:sldId id="355" r:id="rId18"/>
    <p:sldId id="409" r:id="rId19"/>
    <p:sldId id="430" r:id="rId20"/>
    <p:sldId id="366" r:id="rId21"/>
    <p:sldId id="367" r:id="rId22"/>
    <p:sldId id="379" r:id="rId23"/>
    <p:sldId id="378" r:id="rId24"/>
    <p:sldId id="368" r:id="rId25"/>
    <p:sldId id="369" r:id="rId26"/>
    <p:sldId id="427" r:id="rId27"/>
    <p:sldId id="423" r:id="rId28"/>
    <p:sldId id="414" r:id="rId29"/>
    <p:sldId id="410" r:id="rId30"/>
    <p:sldId id="384" r:id="rId31"/>
    <p:sldId id="382" r:id="rId32"/>
    <p:sldId id="428" r:id="rId33"/>
    <p:sldId id="429" r:id="rId34"/>
    <p:sldId id="436" r:id="rId35"/>
    <p:sldId id="437" r:id="rId36"/>
    <p:sldId id="434" r:id="rId37"/>
    <p:sldId id="439" r:id="rId38"/>
    <p:sldId id="356" r:id="rId39"/>
    <p:sldId id="383" r:id="rId40"/>
    <p:sldId id="359" r:id="rId41"/>
    <p:sldId id="435" r:id="rId42"/>
    <p:sldId id="440" r:id="rId43"/>
    <p:sldId id="441" r:id="rId44"/>
    <p:sldId id="442" r:id="rId45"/>
    <p:sldId id="443" r:id="rId46"/>
    <p:sldId id="444" r:id="rId47"/>
    <p:sldId id="445" r:id="rId48"/>
    <p:sldId id="446" r:id="rId49"/>
    <p:sldId id="447" r:id="rId50"/>
    <p:sldId id="448" r:id="rId51"/>
  </p:sldIdLst>
  <p:sldSz cx="9144000" cy="6858000" type="screen4x3"/>
  <p:notesSz cx="7099300" cy="10234613"/>
  <p:defaultTextStyle>
    <a:defPPr>
      <a:defRPr lang="de-DE"/>
    </a:defPPr>
    <a:lvl1pPr algn="l" rtl="0" eaLnBrk="0" fontAlgn="base" hangingPunct="0">
      <a:spcBef>
        <a:spcPct val="0"/>
      </a:spcBef>
      <a:spcAft>
        <a:spcPct val="0"/>
      </a:spcAft>
      <a:defRPr kern="1200">
        <a:solidFill>
          <a:schemeClr val="tx1"/>
        </a:solidFill>
        <a:latin typeface="Arial" charset="0"/>
        <a:ea typeface="+mn-ea"/>
        <a:cs typeface="Arial" charset="0"/>
      </a:defRPr>
    </a:lvl1pPr>
    <a:lvl2pPr marL="457200" algn="l" rtl="0" eaLnBrk="0" fontAlgn="base" hangingPunct="0">
      <a:spcBef>
        <a:spcPct val="0"/>
      </a:spcBef>
      <a:spcAft>
        <a:spcPct val="0"/>
      </a:spcAft>
      <a:defRPr kern="1200">
        <a:solidFill>
          <a:schemeClr val="tx1"/>
        </a:solidFill>
        <a:latin typeface="Arial" charset="0"/>
        <a:ea typeface="+mn-ea"/>
        <a:cs typeface="Arial" charset="0"/>
      </a:defRPr>
    </a:lvl2pPr>
    <a:lvl3pPr marL="914400" algn="l" rtl="0" eaLnBrk="0" fontAlgn="base" hangingPunct="0">
      <a:spcBef>
        <a:spcPct val="0"/>
      </a:spcBef>
      <a:spcAft>
        <a:spcPct val="0"/>
      </a:spcAft>
      <a:defRPr kern="1200">
        <a:solidFill>
          <a:schemeClr val="tx1"/>
        </a:solidFill>
        <a:latin typeface="Arial" charset="0"/>
        <a:ea typeface="+mn-ea"/>
        <a:cs typeface="Arial" charset="0"/>
      </a:defRPr>
    </a:lvl3pPr>
    <a:lvl4pPr marL="1371600" algn="l" rtl="0" eaLnBrk="0" fontAlgn="base" hangingPunct="0">
      <a:spcBef>
        <a:spcPct val="0"/>
      </a:spcBef>
      <a:spcAft>
        <a:spcPct val="0"/>
      </a:spcAft>
      <a:defRPr kern="1200">
        <a:solidFill>
          <a:schemeClr val="tx1"/>
        </a:solidFill>
        <a:latin typeface="Arial" charset="0"/>
        <a:ea typeface="+mn-ea"/>
        <a:cs typeface="Arial" charset="0"/>
      </a:defRPr>
    </a:lvl4pPr>
    <a:lvl5pPr marL="1828800" algn="l" rtl="0" eaLnBrk="0" fontAlgn="base" hangingPunct="0">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554" autoAdjust="0"/>
  </p:normalViewPr>
  <p:slideViewPr>
    <p:cSldViewPr>
      <p:cViewPr varScale="1">
        <p:scale>
          <a:sx n="71" d="100"/>
          <a:sy n="71" d="100"/>
        </p:scale>
        <p:origin x="1296" y="6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slide" Target="slides/slide36.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slide" Target="slides/slide39.xml"/><Relationship Id="rId47" Type="http://schemas.openxmlformats.org/officeDocument/2006/relationships/slide" Target="slides/slide44.xml"/><Relationship Id="rId50" Type="http://schemas.openxmlformats.org/officeDocument/2006/relationships/slide" Target="slides/slide47.xml"/><Relationship Id="rId55" Type="http://schemas.openxmlformats.org/officeDocument/2006/relationships/viewProps" Target="viewProp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46" Type="http://schemas.openxmlformats.org/officeDocument/2006/relationships/slide" Target="slides/slide43.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41" Type="http://schemas.openxmlformats.org/officeDocument/2006/relationships/slide" Target="slides/slide38.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slide" Target="slides/slide37.xml"/><Relationship Id="rId45" Type="http://schemas.openxmlformats.org/officeDocument/2006/relationships/slide" Target="slides/slide42.xml"/><Relationship Id="rId53" Type="http://schemas.openxmlformats.org/officeDocument/2006/relationships/handoutMaster" Target="handoutMasters/handoutMaster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49" Type="http://schemas.openxmlformats.org/officeDocument/2006/relationships/slide" Target="slides/slide46.xml"/><Relationship Id="rId57" Type="http://schemas.openxmlformats.org/officeDocument/2006/relationships/tableStyles" Target="tableStyles.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4" Type="http://schemas.openxmlformats.org/officeDocument/2006/relationships/slide" Target="slides/slide41.xml"/><Relationship Id="rId52" Type="http://schemas.openxmlformats.org/officeDocument/2006/relationships/notesMaster" Target="notesMasters/notesMaster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slide" Target="slides/slide40.xml"/><Relationship Id="rId48" Type="http://schemas.openxmlformats.org/officeDocument/2006/relationships/slide" Target="slides/slide45.xml"/><Relationship Id="rId56" Type="http://schemas.openxmlformats.org/officeDocument/2006/relationships/theme" Target="theme/theme1.xml"/><Relationship Id="rId8" Type="http://schemas.openxmlformats.org/officeDocument/2006/relationships/slide" Target="slides/slide5.xml"/><Relationship Id="rId51" Type="http://schemas.openxmlformats.org/officeDocument/2006/relationships/slide" Target="slides/slide48.xml"/><Relationship Id="rId3" Type="http://schemas.openxmlformats.org/officeDocument/2006/relationships/slideMaster" Target="slideMasters/slideMaster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890" name="Rectangle 2"/>
          <p:cNvSpPr>
            <a:spLocks noGrp="1" noChangeArrowheads="1"/>
          </p:cNvSpPr>
          <p:nvPr>
            <p:ph type="hdr" sz="quarter"/>
          </p:nvPr>
        </p:nvSpPr>
        <p:spPr bwMode="auto">
          <a:xfrm>
            <a:off x="0" y="0"/>
            <a:ext cx="3076575" cy="511175"/>
          </a:xfrm>
          <a:prstGeom prst="rect">
            <a:avLst/>
          </a:prstGeom>
          <a:noFill/>
          <a:ln w="9525">
            <a:noFill/>
            <a:miter lim="800000"/>
            <a:headEnd/>
            <a:tailEnd/>
          </a:ln>
          <a:effectLst/>
        </p:spPr>
        <p:txBody>
          <a:bodyPr vert="horz" wrap="square" lIns="99036" tIns="49517" rIns="99036" bIns="49517" numCol="1" anchor="t" anchorCtr="0" compatLnSpc="1">
            <a:prstTxWarp prst="textNoShape">
              <a:avLst/>
            </a:prstTxWarp>
          </a:bodyPr>
          <a:lstStyle>
            <a:lvl1pPr defTabSz="990600" eaLnBrk="0" hangingPunct="0">
              <a:defRPr sz="1300">
                <a:latin typeface="Arial" charset="0"/>
                <a:cs typeface="+mn-cs"/>
              </a:defRPr>
            </a:lvl1pPr>
          </a:lstStyle>
          <a:p>
            <a:pPr>
              <a:defRPr/>
            </a:pPr>
            <a:endParaRPr lang="de-DE"/>
          </a:p>
        </p:txBody>
      </p:sp>
      <p:sp>
        <p:nvSpPr>
          <p:cNvPr id="37891" name="Rectangle 3"/>
          <p:cNvSpPr>
            <a:spLocks noGrp="1" noChangeArrowheads="1"/>
          </p:cNvSpPr>
          <p:nvPr>
            <p:ph type="dt" sz="quarter" idx="1"/>
          </p:nvPr>
        </p:nvSpPr>
        <p:spPr bwMode="auto">
          <a:xfrm>
            <a:off x="4021138" y="0"/>
            <a:ext cx="3076575" cy="511175"/>
          </a:xfrm>
          <a:prstGeom prst="rect">
            <a:avLst/>
          </a:prstGeom>
          <a:noFill/>
          <a:ln w="9525">
            <a:noFill/>
            <a:miter lim="800000"/>
            <a:headEnd/>
            <a:tailEnd/>
          </a:ln>
          <a:effectLst/>
        </p:spPr>
        <p:txBody>
          <a:bodyPr vert="horz" wrap="square" lIns="99036" tIns="49517" rIns="99036" bIns="49517" numCol="1" anchor="t" anchorCtr="0" compatLnSpc="1">
            <a:prstTxWarp prst="textNoShape">
              <a:avLst/>
            </a:prstTxWarp>
          </a:bodyPr>
          <a:lstStyle>
            <a:lvl1pPr algn="r" defTabSz="990600" eaLnBrk="0" hangingPunct="0">
              <a:defRPr sz="1300">
                <a:latin typeface="Arial" charset="0"/>
                <a:cs typeface="+mn-cs"/>
              </a:defRPr>
            </a:lvl1pPr>
          </a:lstStyle>
          <a:p>
            <a:pPr>
              <a:defRPr/>
            </a:pPr>
            <a:fld id="{EDEDA7AE-A22A-49A1-84FD-1CAC4C98CDCD}" type="datetimeFigureOut">
              <a:rPr lang="de-DE"/>
              <a:pPr>
                <a:defRPr/>
              </a:pPr>
              <a:t>02.03.2017</a:t>
            </a:fld>
            <a:endParaRPr lang="de-DE" dirty="0"/>
          </a:p>
        </p:txBody>
      </p:sp>
      <p:sp>
        <p:nvSpPr>
          <p:cNvPr id="37892" name="Rectangle 4"/>
          <p:cNvSpPr>
            <a:spLocks noGrp="1" noChangeArrowheads="1"/>
          </p:cNvSpPr>
          <p:nvPr>
            <p:ph type="ftr" sz="quarter" idx="2"/>
          </p:nvPr>
        </p:nvSpPr>
        <p:spPr bwMode="auto">
          <a:xfrm>
            <a:off x="0" y="9721850"/>
            <a:ext cx="3076575" cy="511175"/>
          </a:xfrm>
          <a:prstGeom prst="rect">
            <a:avLst/>
          </a:prstGeom>
          <a:noFill/>
          <a:ln w="9525">
            <a:noFill/>
            <a:miter lim="800000"/>
            <a:headEnd/>
            <a:tailEnd/>
          </a:ln>
          <a:effectLst/>
        </p:spPr>
        <p:txBody>
          <a:bodyPr vert="horz" wrap="square" lIns="99036" tIns="49517" rIns="99036" bIns="49517" numCol="1" anchor="b" anchorCtr="0" compatLnSpc="1">
            <a:prstTxWarp prst="textNoShape">
              <a:avLst/>
            </a:prstTxWarp>
          </a:bodyPr>
          <a:lstStyle>
            <a:lvl1pPr defTabSz="990600" eaLnBrk="0" hangingPunct="0">
              <a:defRPr sz="1300">
                <a:latin typeface="Arial" charset="0"/>
                <a:cs typeface="+mn-cs"/>
              </a:defRPr>
            </a:lvl1pPr>
          </a:lstStyle>
          <a:p>
            <a:pPr>
              <a:defRPr/>
            </a:pPr>
            <a:endParaRPr lang="de-DE"/>
          </a:p>
        </p:txBody>
      </p:sp>
      <p:sp>
        <p:nvSpPr>
          <p:cNvPr id="37893" name="Rectangle 5"/>
          <p:cNvSpPr>
            <a:spLocks noGrp="1" noChangeArrowheads="1"/>
          </p:cNvSpPr>
          <p:nvPr>
            <p:ph type="sldNum" sz="quarter" idx="3"/>
          </p:nvPr>
        </p:nvSpPr>
        <p:spPr bwMode="auto">
          <a:xfrm>
            <a:off x="4021138" y="9721850"/>
            <a:ext cx="3076575" cy="511175"/>
          </a:xfrm>
          <a:prstGeom prst="rect">
            <a:avLst/>
          </a:prstGeom>
          <a:noFill/>
          <a:ln w="9525">
            <a:noFill/>
            <a:miter lim="800000"/>
            <a:headEnd/>
            <a:tailEnd/>
          </a:ln>
          <a:effectLst/>
        </p:spPr>
        <p:txBody>
          <a:bodyPr vert="horz" wrap="square" lIns="99036" tIns="49517" rIns="99036" bIns="49517" numCol="1" anchor="b" anchorCtr="0" compatLnSpc="1">
            <a:prstTxWarp prst="textNoShape">
              <a:avLst/>
            </a:prstTxWarp>
          </a:bodyPr>
          <a:lstStyle>
            <a:lvl1pPr algn="r" defTabSz="990600">
              <a:defRPr sz="1300"/>
            </a:lvl1pPr>
          </a:lstStyle>
          <a:p>
            <a:fld id="{9405CB04-E24C-4946-9D73-982B1ABEF85A}" type="slidenum">
              <a:rPr lang="de-DE" altLang="de-DE"/>
              <a:pPr/>
              <a:t>‹Nr.›</a:t>
            </a:fld>
            <a:endParaRPr lang="de-DE" altLang="de-DE"/>
          </a:p>
        </p:txBody>
      </p:sp>
    </p:spTree>
    <p:extLst>
      <p:ext uri="{BB962C8B-B14F-4D97-AF65-F5344CB8AC3E}">
        <p14:creationId xmlns:p14="http://schemas.microsoft.com/office/powerpoint/2010/main" val="49829199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bwMode="auto">
          <a:xfrm>
            <a:off x="0" y="0"/>
            <a:ext cx="3076575" cy="511175"/>
          </a:xfrm>
          <a:prstGeom prst="rect">
            <a:avLst/>
          </a:prstGeom>
          <a:noFill/>
          <a:ln w="9525">
            <a:noFill/>
            <a:miter lim="800000"/>
            <a:headEnd/>
            <a:tailEnd/>
          </a:ln>
        </p:spPr>
        <p:txBody>
          <a:bodyPr vert="horz" wrap="square" lIns="99036" tIns="49517" rIns="99036" bIns="49517" numCol="1" anchor="t" anchorCtr="0" compatLnSpc="1">
            <a:prstTxWarp prst="textNoShape">
              <a:avLst/>
            </a:prstTxWarp>
          </a:bodyPr>
          <a:lstStyle>
            <a:lvl1pPr defTabSz="990600" eaLnBrk="1" hangingPunct="1">
              <a:defRPr sz="1300">
                <a:latin typeface="Arial" charset="0"/>
                <a:cs typeface="+mn-cs"/>
              </a:defRPr>
            </a:lvl1pPr>
          </a:lstStyle>
          <a:p>
            <a:pPr>
              <a:defRPr/>
            </a:pPr>
            <a:endParaRPr lang="de-DE"/>
          </a:p>
        </p:txBody>
      </p:sp>
      <p:sp>
        <p:nvSpPr>
          <p:cNvPr id="11267" name="Rectangle 3"/>
          <p:cNvSpPr>
            <a:spLocks noGrp="1" noChangeArrowheads="1"/>
          </p:cNvSpPr>
          <p:nvPr>
            <p:ph type="dt" idx="1"/>
          </p:nvPr>
        </p:nvSpPr>
        <p:spPr bwMode="auto">
          <a:xfrm>
            <a:off x="4021138" y="0"/>
            <a:ext cx="3076575" cy="511175"/>
          </a:xfrm>
          <a:prstGeom prst="rect">
            <a:avLst/>
          </a:prstGeom>
          <a:noFill/>
          <a:ln w="9525">
            <a:noFill/>
            <a:miter lim="800000"/>
            <a:headEnd/>
            <a:tailEnd/>
          </a:ln>
        </p:spPr>
        <p:txBody>
          <a:bodyPr vert="horz" wrap="square" lIns="99036" tIns="49517" rIns="99036" bIns="49517" numCol="1" anchor="t" anchorCtr="0" compatLnSpc="1">
            <a:prstTxWarp prst="textNoShape">
              <a:avLst/>
            </a:prstTxWarp>
          </a:bodyPr>
          <a:lstStyle>
            <a:lvl1pPr algn="r" defTabSz="990600" eaLnBrk="1" hangingPunct="1">
              <a:defRPr sz="1300">
                <a:latin typeface="Arial" charset="0"/>
                <a:cs typeface="+mn-cs"/>
              </a:defRPr>
            </a:lvl1pPr>
          </a:lstStyle>
          <a:p>
            <a:pPr>
              <a:defRPr/>
            </a:pPr>
            <a:endParaRPr lang="de-DE"/>
          </a:p>
        </p:txBody>
      </p:sp>
      <p:sp>
        <p:nvSpPr>
          <p:cNvPr id="15364" name="Rectangle 4"/>
          <p:cNvSpPr>
            <a:spLocks noGrp="1" noRot="1" noChangeAspect="1" noChangeArrowheads="1" noTextEdit="1"/>
          </p:cNvSpPr>
          <p:nvPr>
            <p:ph type="sldImg" idx="2"/>
          </p:nvPr>
        </p:nvSpPr>
        <p:spPr bwMode="auto">
          <a:xfrm>
            <a:off x="992188" y="768350"/>
            <a:ext cx="5116512" cy="3836988"/>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269" name="Rectangle 5"/>
          <p:cNvSpPr>
            <a:spLocks noGrp="1" noChangeArrowheads="1"/>
          </p:cNvSpPr>
          <p:nvPr>
            <p:ph type="body" sz="quarter" idx="3"/>
          </p:nvPr>
        </p:nvSpPr>
        <p:spPr bwMode="auto">
          <a:xfrm>
            <a:off x="711200" y="4860925"/>
            <a:ext cx="5676900" cy="4605338"/>
          </a:xfrm>
          <a:prstGeom prst="rect">
            <a:avLst/>
          </a:prstGeom>
          <a:noFill/>
          <a:ln w="9525">
            <a:noFill/>
            <a:miter lim="800000"/>
            <a:headEnd/>
            <a:tailEnd/>
          </a:ln>
        </p:spPr>
        <p:txBody>
          <a:bodyPr vert="horz" wrap="square" lIns="99036" tIns="49517" rIns="99036" bIns="49517" numCol="1" anchor="t" anchorCtr="0" compatLnSpc="1">
            <a:prstTxWarp prst="textNoShape">
              <a:avLst/>
            </a:prstTxWarp>
          </a:bodyPr>
          <a:lstStyle/>
          <a:p>
            <a:pPr lvl="0"/>
            <a:r>
              <a:rPr lang="de-DE" noProof="0" smtClean="0"/>
              <a:t>Textmasterformate durch Klicken bearbeiten</a:t>
            </a:r>
          </a:p>
          <a:p>
            <a:pPr lvl="1"/>
            <a:r>
              <a:rPr lang="de-DE" noProof="0" smtClean="0"/>
              <a:t>Zweite Ebene</a:t>
            </a:r>
          </a:p>
          <a:p>
            <a:pPr lvl="2"/>
            <a:r>
              <a:rPr lang="de-DE" noProof="0" smtClean="0"/>
              <a:t>Dritte Ebene</a:t>
            </a:r>
          </a:p>
          <a:p>
            <a:pPr lvl="3"/>
            <a:r>
              <a:rPr lang="de-DE" noProof="0" smtClean="0"/>
              <a:t>Vierte Ebene</a:t>
            </a:r>
          </a:p>
          <a:p>
            <a:pPr lvl="4"/>
            <a:r>
              <a:rPr lang="de-DE" noProof="0" smtClean="0"/>
              <a:t>Fünfte Ebene</a:t>
            </a:r>
          </a:p>
        </p:txBody>
      </p:sp>
      <p:sp>
        <p:nvSpPr>
          <p:cNvPr id="11270" name="Rectangle 6"/>
          <p:cNvSpPr>
            <a:spLocks noGrp="1" noChangeArrowheads="1"/>
          </p:cNvSpPr>
          <p:nvPr>
            <p:ph type="ftr" sz="quarter" idx="4"/>
          </p:nvPr>
        </p:nvSpPr>
        <p:spPr bwMode="auto">
          <a:xfrm>
            <a:off x="0" y="9721850"/>
            <a:ext cx="3076575" cy="511175"/>
          </a:xfrm>
          <a:prstGeom prst="rect">
            <a:avLst/>
          </a:prstGeom>
          <a:noFill/>
          <a:ln w="9525">
            <a:noFill/>
            <a:miter lim="800000"/>
            <a:headEnd/>
            <a:tailEnd/>
          </a:ln>
        </p:spPr>
        <p:txBody>
          <a:bodyPr vert="horz" wrap="square" lIns="99036" tIns="49517" rIns="99036" bIns="49517" numCol="1" anchor="b" anchorCtr="0" compatLnSpc="1">
            <a:prstTxWarp prst="textNoShape">
              <a:avLst/>
            </a:prstTxWarp>
          </a:bodyPr>
          <a:lstStyle>
            <a:lvl1pPr defTabSz="990600" eaLnBrk="1" hangingPunct="1">
              <a:defRPr sz="1300">
                <a:latin typeface="Arial" charset="0"/>
                <a:cs typeface="+mn-cs"/>
              </a:defRPr>
            </a:lvl1pPr>
          </a:lstStyle>
          <a:p>
            <a:pPr>
              <a:defRPr/>
            </a:pPr>
            <a:endParaRPr lang="de-DE"/>
          </a:p>
        </p:txBody>
      </p:sp>
      <p:sp>
        <p:nvSpPr>
          <p:cNvPr id="11271" name="Rectangle 7"/>
          <p:cNvSpPr>
            <a:spLocks noGrp="1" noChangeArrowheads="1"/>
          </p:cNvSpPr>
          <p:nvPr>
            <p:ph type="sldNum" sz="quarter" idx="5"/>
          </p:nvPr>
        </p:nvSpPr>
        <p:spPr bwMode="auto">
          <a:xfrm>
            <a:off x="4021138" y="9721850"/>
            <a:ext cx="3076575" cy="511175"/>
          </a:xfrm>
          <a:prstGeom prst="rect">
            <a:avLst/>
          </a:prstGeom>
          <a:noFill/>
          <a:ln w="9525">
            <a:noFill/>
            <a:miter lim="800000"/>
            <a:headEnd/>
            <a:tailEnd/>
          </a:ln>
        </p:spPr>
        <p:txBody>
          <a:bodyPr vert="horz" wrap="square" lIns="99036" tIns="49517" rIns="99036" bIns="49517" numCol="1" anchor="b" anchorCtr="0" compatLnSpc="1">
            <a:prstTxWarp prst="textNoShape">
              <a:avLst/>
            </a:prstTxWarp>
          </a:bodyPr>
          <a:lstStyle>
            <a:lvl1pPr algn="r" defTabSz="990600" eaLnBrk="1" hangingPunct="1">
              <a:defRPr sz="1300"/>
            </a:lvl1pPr>
          </a:lstStyle>
          <a:p>
            <a:fld id="{57CC41EE-1044-45B2-8F37-40BC00E29027}" type="slidenum">
              <a:rPr lang="de-DE" altLang="de-DE"/>
              <a:pPr/>
              <a:t>‹Nr.›</a:t>
            </a:fld>
            <a:endParaRPr lang="de-DE" altLang="de-DE"/>
          </a:p>
        </p:txBody>
      </p:sp>
    </p:spTree>
    <p:extLst>
      <p:ext uri="{BB962C8B-B14F-4D97-AF65-F5344CB8AC3E}">
        <p14:creationId xmlns:p14="http://schemas.microsoft.com/office/powerpoint/2010/main" val="277852970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smtClean="0"/>
              <a:t>Formatvorlage des Untertitelmasters durch Klicken bearbeiten</a:t>
            </a:r>
            <a:endParaRPr lang="de-DE"/>
          </a:p>
        </p:txBody>
      </p:sp>
      <p:sp>
        <p:nvSpPr>
          <p:cNvPr id="4" name="Rectangle 4"/>
          <p:cNvSpPr>
            <a:spLocks noGrp="1" noChangeArrowheads="1"/>
          </p:cNvSpPr>
          <p:nvPr>
            <p:ph type="dt" sz="half" idx="10"/>
          </p:nvPr>
        </p:nvSpPr>
        <p:spPr>
          <a:ln/>
        </p:spPr>
        <p:txBody>
          <a:bodyPr/>
          <a:lstStyle>
            <a:lvl1pPr>
              <a:defRPr/>
            </a:lvl1pPr>
          </a:lstStyle>
          <a:p>
            <a:pPr>
              <a:defRPr/>
            </a:pPr>
            <a:endParaRPr lang="de-DE"/>
          </a:p>
        </p:txBody>
      </p:sp>
      <p:sp>
        <p:nvSpPr>
          <p:cNvPr id="5" name="Rectangle 5"/>
          <p:cNvSpPr>
            <a:spLocks noGrp="1" noChangeArrowheads="1"/>
          </p:cNvSpPr>
          <p:nvPr>
            <p:ph type="ftr" sz="quarter" idx="11"/>
          </p:nvPr>
        </p:nvSpPr>
        <p:spPr>
          <a:ln/>
        </p:spPr>
        <p:txBody>
          <a:bodyPr/>
          <a:lstStyle>
            <a:lvl1pPr>
              <a:defRPr/>
            </a:lvl1pPr>
          </a:lstStyle>
          <a:p>
            <a:pPr>
              <a:defRPr/>
            </a:pPr>
            <a:r>
              <a:rPr lang="de-DE"/>
              <a:t>Prof. Dr. Wolfgang Wurmnest – IZVR </a:t>
            </a:r>
          </a:p>
        </p:txBody>
      </p:sp>
      <p:sp>
        <p:nvSpPr>
          <p:cNvPr id="6" name="Rectangle 6"/>
          <p:cNvSpPr>
            <a:spLocks noGrp="1" noChangeArrowheads="1"/>
          </p:cNvSpPr>
          <p:nvPr>
            <p:ph type="sldNum" sz="quarter" idx="12"/>
          </p:nvPr>
        </p:nvSpPr>
        <p:spPr>
          <a:ln/>
        </p:spPr>
        <p:txBody>
          <a:bodyPr/>
          <a:lstStyle>
            <a:lvl1pPr>
              <a:defRPr/>
            </a:lvl1pPr>
          </a:lstStyle>
          <a:p>
            <a:fld id="{0C8ADED8-4061-4AED-9B7E-F64B94D8FE27}" type="slidenum">
              <a:rPr lang="de-DE" altLang="de-DE"/>
              <a:pPr/>
              <a:t>‹Nr.›</a:t>
            </a:fld>
            <a:endParaRPr lang="de-DE" altLang="de-DE"/>
          </a:p>
        </p:txBody>
      </p:sp>
    </p:spTree>
    <p:extLst>
      <p:ext uri="{BB962C8B-B14F-4D97-AF65-F5344CB8AC3E}">
        <p14:creationId xmlns:p14="http://schemas.microsoft.com/office/powerpoint/2010/main" val="930908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endParaRPr lang="de-DE"/>
          </a:p>
        </p:txBody>
      </p:sp>
      <p:sp>
        <p:nvSpPr>
          <p:cNvPr id="5" name="Rectangle 5"/>
          <p:cNvSpPr>
            <a:spLocks noGrp="1" noChangeArrowheads="1"/>
          </p:cNvSpPr>
          <p:nvPr>
            <p:ph type="ftr" sz="quarter" idx="11"/>
          </p:nvPr>
        </p:nvSpPr>
        <p:spPr>
          <a:ln/>
        </p:spPr>
        <p:txBody>
          <a:bodyPr/>
          <a:lstStyle>
            <a:lvl1pPr>
              <a:defRPr/>
            </a:lvl1pPr>
          </a:lstStyle>
          <a:p>
            <a:pPr>
              <a:defRPr/>
            </a:pPr>
            <a:r>
              <a:rPr lang="de-DE"/>
              <a:t>Prof. Dr. Wolfgang Wurmnest – IZVR </a:t>
            </a:r>
          </a:p>
        </p:txBody>
      </p:sp>
      <p:sp>
        <p:nvSpPr>
          <p:cNvPr id="6" name="Rectangle 6"/>
          <p:cNvSpPr>
            <a:spLocks noGrp="1" noChangeArrowheads="1"/>
          </p:cNvSpPr>
          <p:nvPr>
            <p:ph type="sldNum" sz="quarter" idx="12"/>
          </p:nvPr>
        </p:nvSpPr>
        <p:spPr>
          <a:ln/>
        </p:spPr>
        <p:txBody>
          <a:bodyPr/>
          <a:lstStyle>
            <a:lvl1pPr>
              <a:defRPr/>
            </a:lvl1pPr>
          </a:lstStyle>
          <a:p>
            <a:fld id="{44EB8629-A274-4A73-95BD-4FB6A359583A}" type="slidenum">
              <a:rPr lang="de-DE" altLang="de-DE"/>
              <a:pPr/>
              <a:t>‹Nr.›</a:t>
            </a:fld>
            <a:endParaRPr lang="de-DE" altLang="de-DE"/>
          </a:p>
        </p:txBody>
      </p:sp>
    </p:spTree>
    <p:extLst>
      <p:ext uri="{BB962C8B-B14F-4D97-AF65-F5344CB8AC3E}">
        <p14:creationId xmlns:p14="http://schemas.microsoft.com/office/powerpoint/2010/main" val="34652775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457200" y="274638"/>
            <a:ext cx="6019800" cy="5851525"/>
          </a:xfrm>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endParaRPr lang="de-DE"/>
          </a:p>
        </p:txBody>
      </p:sp>
      <p:sp>
        <p:nvSpPr>
          <p:cNvPr id="5" name="Rectangle 5"/>
          <p:cNvSpPr>
            <a:spLocks noGrp="1" noChangeArrowheads="1"/>
          </p:cNvSpPr>
          <p:nvPr>
            <p:ph type="ftr" sz="quarter" idx="11"/>
          </p:nvPr>
        </p:nvSpPr>
        <p:spPr>
          <a:ln/>
        </p:spPr>
        <p:txBody>
          <a:bodyPr/>
          <a:lstStyle>
            <a:lvl1pPr>
              <a:defRPr/>
            </a:lvl1pPr>
          </a:lstStyle>
          <a:p>
            <a:pPr>
              <a:defRPr/>
            </a:pPr>
            <a:r>
              <a:rPr lang="de-DE"/>
              <a:t>Prof. Dr. Wolfgang Wurmnest – IZVR </a:t>
            </a:r>
          </a:p>
        </p:txBody>
      </p:sp>
      <p:sp>
        <p:nvSpPr>
          <p:cNvPr id="6" name="Rectangle 6"/>
          <p:cNvSpPr>
            <a:spLocks noGrp="1" noChangeArrowheads="1"/>
          </p:cNvSpPr>
          <p:nvPr>
            <p:ph type="sldNum" sz="quarter" idx="12"/>
          </p:nvPr>
        </p:nvSpPr>
        <p:spPr>
          <a:ln/>
        </p:spPr>
        <p:txBody>
          <a:bodyPr/>
          <a:lstStyle>
            <a:lvl1pPr>
              <a:defRPr/>
            </a:lvl1pPr>
          </a:lstStyle>
          <a:p>
            <a:fld id="{69C031A8-3F6B-484F-B02A-2533B6946794}" type="slidenum">
              <a:rPr lang="de-DE" altLang="de-DE"/>
              <a:pPr/>
              <a:t>‹Nr.›</a:t>
            </a:fld>
            <a:endParaRPr lang="de-DE" altLang="de-DE"/>
          </a:p>
        </p:txBody>
      </p:sp>
    </p:spTree>
    <p:extLst>
      <p:ext uri="{BB962C8B-B14F-4D97-AF65-F5344CB8AC3E}">
        <p14:creationId xmlns:p14="http://schemas.microsoft.com/office/powerpoint/2010/main" val="28923191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1556792"/>
            <a:ext cx="7772400" cy="1470025"/>
          </a:xfrm>
        </p:spPr>
        <p:txBody>
          <a:bodyPr>
            <a:normAutofit/>
          </a:bodyPr>
          <a:lstStyle>
            <a:lvl1pPr algn="ctr">
              <a:defRPr sz="4400" b="1"/>
            </a:lvl1pPr>
          </a:lstStyle>
          <a:p>
            <a:r>
              <a:rPr lang="de-DE" smtClean="0"/>
              <a:t>Titelmasterformat durch Klicken bearbeiten</a:t>
            </a:r>
            <a:endParaRPr lang="de-DE" dirty="0"/>
          </a:p>
        </p:txBody>
      </p:sp>
      <p:sp>
        <p:nvSpPr>
          <p:cNvPr id="3" name="Untertitel 2"/>
          <p:cNvSpPr>
            <a:spLocks noGrp="1"/>
          </p:cNvSpPr>
          <p:nvPr>
            <p:ph type="subTitle" idx="1"/>
          </p:nvPr>
        </p:nvSpPr>
        <p:spPr>
          <a:xfrm>
            <a:off x="1371600" y="3501008"/>
            <a:ext cx="6400800" cy="2137792"/>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smtClean="0"/>
              <a:t>Formatvorlage des Untertitelmasters durch Klicken bearbeiten</a:t>
            </a:r>
            <a:endParaRPr lang="de-DE" dirty="0"/>
          </a:p>
        </p:txBody>
      </p:sp>
      <p:sp>
        <p:nvSpPr>
          <p:cNvPr id="4" name="Fußzeilenplatzhalter 6"/>
          <p:cNvSpPr>
            <a:spLocks noGrp="1"/>
          </p:cNvSpPr>
          <p:nvPr>
            <p:ph type="ftr" sz="quarter" idx="10"/>
          </p:nvPr>
        </p:nvSpPr>
        <p:spPr>
          <a:xfrm>
            <a:off x="468313" y="6381750"/>
            <a:ext cx="8207375" cy="365125"/>
          </a:xfrm>
        </p:spPr>
        <p:txBody>
          <a:bodyPr/>
          <a:lstStyle>
            <a:lvl1pPr>
              <a:defRPr/>
            </a:lvl1pPr>
          </a:lstStyle>
          <a:p>
            <a:pPr>
              <a:defRPr/>
            </a:pPr>
            <a:r>
              <a:rPr lang="de-DE"/>
              <a:t>Prof. Dr. Wolfgang Wurmnest – IZVR </a:t>
            </a:r>
          </a:p>
        </p:txBody>
      </p:sp>
    </p:spTree>
    <p:extLst>
      <p:ext uri="{BB962C8B-B14F-4D97-AF65-F5344CB8AC3E}">
        <p14:creationId xmlns:p14="http://schemas.microsoft.com/office/powerpoint/2010/main" val="334508875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itel und Inhalt">
    <p:spTree>
      <p:nvGrpSpPr>
        <p:cNvPr id="1" name=""/>
        <p:cNvGrpSpPr/>
        <p:nvPr/>
      </p:nvGrpSpPr>
      <p:grpSpPr>
        <a:xfrm>
          <a:off x="0" y="0"/>
          <a:ext cx="0" cy="0"/>
          <a:chOff x="0" y="0"/>
          <a:chExt cx="0" cy="0"/>
        </a:xfrm>
      </p:grpSpPr>
      <p:pic>
        <p:nvPicPr>
          <p:cNvPr id="4" name="Picture 2" descr="C:\Users\Michael\Desktop\unilogo.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96188" y="44450"/>
            <a:ext cx="1368425" cy="885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el 1"/>
          <p:cNvSpPr>
            <a:spLocks noGrp="1"/>
          </p:cNvSpPr>
          <p:nvPr>
            <p:ph type="title"/>
          </p:nvPr>
        </p:nvSpPr>
        <p:spPr>
          <a:xfrm>
            <a:off x="107504" y="116632"/>
            <a:ext cx="7128792" cy="813267"/>
          </a:xfrm>
        </p:spPr>
        <p:txBody>
          <a:bodyPr/>
          <a:lstStyle>
            <a:lvl1pPr marL="0" algn="l">
              <a:tabLst/>
              <a:defRPr/>
            </a:lvl1pPr>
          </a:lstStyle>
          <a:p>
            <a:r>
              <a:rPr lang="de-DE" smtClean="0"/>
              <a:t>Titelmasterformat durch Klicken bearbeiten</a:t>
            </a:r>
            <a:endParaRPr lang="de-DE" dirty="0"/>
          </a:p>
        </p:txBody>
      </p:sp>
      <p:sp>
        <p:nvSpPr>
          <p:cNvPr id="3" name="Inhaltsplatzhalter 2"/>
          <p:cNvSpPr>
            <a:spLocks noGrp="1"/>
          </p:cNvSpPr>
          <p:nvPr>
            <p:ph idx="1"/>
          </p:nvPr>
        </p:nvSpPr>
        <p:spPr>
          <a:xfrm>
            <a:off x="107504" y="1052736"/>
            <a:ext cx="8928992" cy="5400600"/>
          </a:xfrm>
        </p:spPr>
        <p:txBody>
          <a:bodyPr/>
          <a:lstStyle>
            <a:lvl1pPr marL="252000" indent="-252000">
              <a:lnSpc>
                <a:spcPct val="120000"/>
              </a:lnSpc>
              <a:spcBef>
                <a:spcPts val="1200"/>
              </a:spcBef>
              <a:spcAft>
                <a:spcPts val="0"/>
              </a:spcAft>
              <a:tabLst/>
              <a:defRPr/>
            </a:lvl1pPr>
            <a:lvl2pPr marL="539750" indent="-177800">
              <a:lnSpc>
                <a:spcPct val="120000"/>
              </a:lnSpc>
              <a:spcBef>
                <a:spcPts val="0"/>
              </a:spcBef>
              <a:spcAft>
                <a:spcPts val="600"/>
              </a:spcAft>
              <a:defRPr/>
            </a:lvl2pPr>
            <a:lvl3pPr marL="717550" indent="-177800">
              <a:lnSpc>
                <a:spcPct val="120000"/>
              </a:lnSpc>
              <a:spcBef>
                <a:spcPts val="0"/>
              </a:spcBef>
              <a:spcAft>
                <a:spcPts val="0"/>
              </a:spcAft>
              <a:buSzPct val="80000"/>
              <a:buFont typeface="Symbol" pitchFamily="18" charset="2"/>
              <a:buChar char="-"/>
              <a:tabLst/>
              <a:defRPr/>
            </a:lvl3pPr>
            <a:lvl4pPr marL="1074738" indent="-249238">
              <a:lnSpc>
                <a:spcPct val="120000"/>
              </a:lnSpc>
              <a:spcBef>
                <a:spcPts val="1200"/>
              </a:spcBef>
              <a:spcAft>
                <a:spcPts val="0"/>
              </a:spcAft>
              <a:defRPr/>
            </a:lvl4pPr>
            <a:lvl5pPr marL="1258888" indent="-184150">
              <a:lnSpc>
                <a:spcPct val="120000"/>
              </a:lnSpc>
              <a:spcBef>
                <a:spcPts val="1200"/>
              </a:spcBef>
              <a:spcAft>
                <a:spcPts val="0"/>
              </a:spcAft>
              <a:tabLst>
                <a:tab pos="0" algn="l"/>
              </a:tabLst>
              <a:defRPr/>
            </a:lvl5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dirty="0"/>
          </a:p>
        </p:txBody>
      </p:sp>
      <p:sp>
        <p:nvSpPr>
          <p:cNvPr id="5" name="Datumsplatzhalter 10"/>
          <p:cNvSpPr>
            <a:spLocks noGrp="1"/>
          </p:cNvSpPr>
          <p:nvPr>
            <p:ph type="dt" sz="half" idx="10"/>
          </p:nvPr>
        </p:nvSpPr>
        <p:spPr/>
        <p:txBody>
          <a:bodyPr/>
          <a:lstStyle>
            <a:lvl1pPr>
              <a:defRPr/>
            </a:lvl1pPr>
          </a:lstStyle>
          <a:p>
            <a:pPr>
              <a:defRPr/>
            </a:pPr>
            <a:endParaRPr lang="de-DE"/>
          </a:p>
        </p:txBody>
      </p:sp>
      <p:sp>
        <p:nvSpPr>
          <p:cNvPr id="6" name="Fußzeilenplatzhalter 10"/>
          <p:cNvSpPr>
            <a:spLocks noGrp="1"/>
          </p:cNvSpPr>
          <p:nvPr>
            <p:ph type="ftr" sz="quarter" idx="11"/>
          </p:nvPr>
        </p:nvSpPr>
        <p:spPr>
          <a:xfrm>
            <a:off x="468313" y="6453188"/>
            <a:ext cx="8207375" cy="365125"/>
          </a:xfrm>
        </p:spPr>
        <p:txBody>
          <a:bodyPr/>
          <a:lstStyle>
            <a:lvl1pPr algn="ctr">
              <a:defRPr sz="1200">
                <a:solidFill>
                  <a:schemeClr val="tx1">
                    <a:tint val="75000"/>
                  </a:schemeClr>
                </a:solidFill>
              </a:defRPr>
            </a:lvl1pPr>
          </a:lstStyle>
          <a:p>
            <a:pPr>
              <a:defRPr/>
            </a:pPr>
            <a:r>
              <a:rPr lang="de-DE"/>
              <a:t>Prof. Dr. Wolfgang Wurmnest – IZVR </a:t>
            </a:r>
          </a:p>
        </p:txBody>
      </p:sp>
      <p:sp>
        <p:nvSpPr>
          <p:cNvPr id="7" name="Foliennummernplatzhalter 11"/>
          <p:cNvSpPr>
            <a:spLocks noGrp="1"/>
          </p:cNvSpPr>
          <p:nvPr>
            <p:ph type="sldNum" sz="quarter" idx="12"/>
          </p:nvPr>
        </p:nvSpPr>
        <p:spPr>
          <a:xfrm>
            <a:off x="8161338" y="6453188"/>
            <a:ext cx="874712" cy="365125"/>
          </a:xfrm>
        </p:spPr>
        <p:txBody>
          <a:bodyPr/>
          <a:lstStyle>
            <a:lvl1pPr>
              <a:defRPr/>
            </a:lvl1pPr>
          </a:lstStyle>
          <a:p>
            <a:fld id="{B705974D-1037-42CF-ADAD-2A7D64A8C1D9}" type="slidenum">
              <a:rPr lang="de-DE" altLang="de-DE"/>
              <a:pPr/>
              <a:t>‹Nr.›</a:t>
            </a:fld>
            <a:endParaRPr lang="de-DE" altLang="de-DE"/>
          </a:p>
        </p:txBody>
      </p:sp>
    </p:spTree>
    <p:extLst>
      <p:ext uri="{BB962C8B-B14F-4D97-AF65-F5344CB8AC3E}">
        <p14:creationId xmlns:p14="http://schemas.microsoft.com/office/powerpoint/2010/main" val="18962912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pic>
        <p:nvPicPr>
          <p:cNvPr id="4" name="Picture 2" descr="C:\Users\Michael\Desktop\unilogo.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80288" y="44450"/>
            <a:ext cx="1368425" cy="885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Textmasterformat bearbeiten</a:t>
            </a:r>
          </a:p>
        </p:txBody>
      </p:sp>
      <p:sp>
        <p:nvSpPr>
          <p:cNvPr id="5" name="Datumsplatzhalter 6"/>
          <p:cNvSpPr>
            <a:spLocks noGrp="1"/>
          </p:cNvSpPr>
          <p:nvPr>
            <p:ph type="dt" sz="half" idx="10"/>
          </p:nvPr>
        </p:nvSpPr>
        <p:spPr/>
        <p:txBody>
          <a:bodyPr/>
          <a:lstStyle>
            <a:lvl1pPr>
              <a:defRPr/>
            </a:lvl1pPr>
          </a:lstStyle>
          <a:p>
            <a:pPr>
              <a:defRPr/>
            </a:pPr>
            <a:endParaRPr lang="de-DE"/>
          </a:p>
        </p:txBody>
      </p:sp>
      <p:sp>
        <p:nvSpPr>
          <p:cNvPr id="6" name="Fußzeilenplatzhalter 7"/>
          <p:cNvSpPr>
            <a:spLocks noGrp="1"/>
          </p:cNvSpPr>
          <p:nvPr>
            <p:ph type="ftr" sz="quarter" idx="11"/>
          </p:nvPr>
        </p:nvSpPr>
        <p:spPr>
          <a:xfrm>
            <a:off x="468313" y="6381750"/>
            <a:ext cx="8207375" cy="365125"/>
          </a:xfrm>
        </p:spPr>
        <p:txBody>
          <a:bodyPr/>
          <a:lstStyle>
            <a:lvl1pPr>
              <a:defRPr/>
            </a:lvl1pPr>
          </a:lstStyle>
          <a:p>
            <a:pPr>
              <a:defRPr/>
            </a:pPr>
            <a:r>
              <a:rPr lang="de-DE"/>
              <a:t>Prof. Dr. Wolfgang Wurmnest – IZVR </a:t>
            </a:r>
          </a:p>
        </p:txBody>
      </p:sp>
    </p:spTree>
    <p:extLst>
      <p:ext uri="{BB962C8B-B14F-4D97-AF65-F5344CB8AC3E}">
        <p14:creationId xmlns:p14="http://schemas.microsoft.com/office/powerpoint/2010/main" val="266019151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pic>
        <p:nvPicPr>
          <p:cNvPr id="5" name="Picture 2" descr="C:\Users\Michael\Desktop\unilogo.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80288" y="44450"/>
            <a:ext cx="1368425" cy="885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dirty="0"/>
          </a:p>
        </p:txBody>
      </p:sp>
      <p:sp>
        <p:nvSpPr>
          <p:cNvPr id="4" name="Inhaltsplatzhalt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6" name="Datumsplatzhalter 3"/>
          <p:cNvSpPr>
            <a:spLocks noGrp="1"/>
          </p:cNvSpPr>
          <p:nvPr>
            <p:ph type="dt" sz="half" idx="10"/>
          </p:nvPr>
        </p:nvSpPr>
        <p:spPr/>
        <p:txBody>
          <a:bodyPr/>
          <a:lstStyle>
            <a:lvl1pPr>
              <a:defRPr/>
            </a:lvl1pPr>
          </a:lstStyle>
          <a:p>
            <a:pPr>
              <a:defRPr/>
            </a:pPr>
            <a:endParaRPr lang="de-DE"/>
          </a:p>
        </p:txBody>
      </p:sp>
      <p:sp>
        <p:nvSpPr>
          <p:cNvPr id="7" name="Fußzeilenplatzhalter 4"/>
          <p:cNvSpPr>
            <a:spLocks noGrp="1"/>
          </p:cNvSpPr>
          <p:nvPr>
            <p:ph type="ftr" sz="quarter" idx="11"/>
          </p:nvPr>
        </p:nvSpPr>
        <p:spPr>
          <a:xfrm>
            <a:off x="468313" y="6381750"/>
            <a:ext cx="8207375" cy="365125"/>
          </a:xfrm>
        </p:spPr>
        <p:txBody>
          <a:bodyPr/>
          <a:lstStyle>
            <a:lvl1pPr>
              <a:defRPr/>
            </a:lvl1pPr>
          </a:lstStyle>
          <a:p>
            <a:pPr>
              <a:defRPr/>
            </a:pPr>
            <a:r>
              <a:rPr lang="de-DE"/>
              <a:t>Prof. Dr. Wolfgang Wurmnest – IZVR </a:t>
            </a:r>
          </a:p>
        </p:txBody>
      </p:sp>
      <p:sp>
        <p:nvSpPr>
          <p:cNvPr id="8" name="Foliennummernplatzhalter 5"/>
          <p:cNvSpPr>
            <a:spLocks noGrp="1"/>
          </p:cNvSpPr>
          <p:nvPr>
            <p:ph type="sldNum" sz="quarter" idx="12"/>
          </p:nvPr>
        </p:nvSpPr>
        <p:spPr>
          <a:xfrm>
            <a:off x="6588125" y="6381750"/>
            <a:ext cx="2133600" cy="365125"/>
          </a:xfrm>
        </p:spPr>
        <p:txBody>
          <a:bodyPr/>
          <a:lstStyle>
            <a:lvl1pPr>
              <a:defRPr/>
            </a:lvl1pPr>
          </a:lstStyle>
          <a:p>
            <a:fld id="{8F46DE85-9654-45FC-BE99-1F36B7ACF6E2}" type="slidenum">
              <a:rPr lang="de-DE" altLang="de-DE"/>
              <a:pPr/>
              <a:t>‹Nr.›</a:t>
            </a:fld>
            <a:endParaRPr lang="de-DE" altLang="de-DE"/>
          </a:p>
        </p:txBody>
      </p:sp>
    </p:spTree>
    <p:extLst>
      <p:ext uri="{BB962C8B-B14F-4D97-AF65-F5344CB8AC3E}">
        <p14:creationId xmlns:p14="http://schemas.microsoft.com/office/powerpoint/2010/main" val="414618315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pic>
        <p:nvPicPr>
          <p:cNvPr id="7" name="Picture 2" descr="C:\Users\Michael\Desktop\unilogo.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80288" y="44450"/>
            <a:ext cx="1368425" cy="885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el 1"/>
          <p:cNvSpPr>
            <a:spLocks noGrp="1"/>
          </p:cNvSpPr>
          <p:nvPr>
            <p:ph type="title"/>
          </p:nvPr>
        </p:nvSpPr>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8" name="Datumsplatzhalter 3"/>
          <p:cNvSpPr>
            <a:spLocks noGrp="1"/>
          </p:cNvSpPr>
          <p:nvPr>
            <p:ph type="dt" sz="half" idx="10"/>
          </p:nvPr>
        </p:nvSpPr>
        <p:spPr/>
        <p:txBody>
          <a:bodyPr/>
          <a:lstStyle>
            <a:lvl1pPr>
              <a:defRPr/>
            </a:lvl1pPr>
          </a:lstStyle>
          <a:p>
            <a:pPr>
              <a:defRPr/>
            </a:pPr>
            <a:endParaRPr lang="de-DE"/>
          </a:p>
        </p:txBody>
      </p:sp>
      <p:sp>
        <p:nvSpPr>
          <p:cNvPr id="9" name="Fußzeilenplatzhalter 4"/>
          <p:cNvSpPr>
            <a:spLocks noGrp="1"/>
          </p:cNvSpPr>
          <p:nvPr>
            <p:ph type="ftr" sz="quarter" idx="11"/>
          </p:nvPr>
        </p:nvSpPr>
        <p:spPr>
          <a:xfrm>
            <a:off x="468313" y="6381750"/>
            <a:ext cx="8207375" cy="365125"/>
          </a:xfrm>
        </p:spPr>
        <p:txBody>
          <a:bodyPr/>
          <a:lstStyle>
            <a:lvl1pPr>
              <a:defRPr/>
            </a:lvl1pPr>
          </a:lstStyle>
          <a:p>
            <a:pPr>
              <a:defRPr/>
            </a:pPr>
            <a:r>
              <a:rPr lang="de-DE"/>
              <a:t>Prof. Dr. Wolfgang Wurmnest – IZVR </a:t>
            </a:r>
          </a:p>
        </p:txBody>
      </p:sp>
      <p:sp>
        <p:nvSpPr>
          <p:cNvPr id="10" name="Foliennummernplatzhalter 5"/>
          <p:cNvSpPr>
            <a:spLocks noGrp="1"/>
          </p:cNvSpPr>
          <p:nvPr>
            <p:ph type="sldNum" sz="quarter" idx="12"/>
          </p:nvPr>
        </p:nvSpPr>
        <p:spPr>
          <a:xfrm>
            <a:off x="6588125" y="6381750"/>
            <a:ext cx="2133600" cy="365125"/>
          </a:xfrm>
        </p:spPr>
        <p:txBody>
          <a:bodyPr/>
          <a:lstStyle>
            <a:lvl1pPr>
              <a:defRPr/>
            </a:lvl1pPr>
          </a:lstStyle>
          <a:p>
            <a:fld id="{1EFF4A8E-84A1-483D-9642-659B0B72880B}" type="slidenum">
              <a:rPr lang="de-DE" altLang="de-DE"/>
              <a:pPr/>
              <a:t>‹Nr.›</a:t>
            </a:fld>
            <a:endParaRPr lang="de-DE" altLang="de-DE"/>
          </a:p>
        </p:txBody>
      </p:sp>
    </p:spTree>
    <p:extLst>
      <p:ext uri="{BB962C8B-B14F-4D97-AF65-F5344CB8AC3E}">
        <p14:creationId xmlns:p14="http://schemas.microsoft.com/office/powerpoint/2010/main" val="226373042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pic>
        <p:nvPicPr>
          <p:cNvPr id="3" name="Picture 2" descr="C:\Users\Michael\Desktop\unilogo.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80288" y="44450"/>
            <a:ext cx="1368425" cy="885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el 1"/>
          <p:cNvSpPr>
            <a:spLocks noGrp="1"/>
          </p:cNvSpPr>
          <p:nvPr>
            <p:ph type="title"/>
          </p:nvPr>
        </p:nvSpPr>
        <p:spPr/>
        <p:txBody>
          <a:bodyPr/>
          <a:lstStyle/>
          <a:p>
            <a:r>
              <a:rPr lang="de-DE" smtClean="0"/>
              <a:t>Titelmasterformat durch Klicken bearbeiten</a:t>
            </a:r>
            <a:endParaRPr lang="de-DE"/>
          </a:p>
        </p:txBody>
      </p:sp>
      <p:sp>
        <p:nvSpPr>
          <p:cNvPr id="4" name="Datumsplatzhalter 3"/>
          <p:cNvSpPr>
            <a:spLocks noGrp="1"/>
          </p:cNvSpPr>
          <p:nvPr>
            <p:ph type="dt" sz="half" idx="10"/>
          </p:nvPr>
        </p:nvSpPr>
        <p:spPr/>
        <p:txBody>
          <a:bodyPr/>
          <a:lstStyle>
            <a:lvl1pPr>
              <a:defRPr/>
            </a:lvl1pPr>
          </a:lstStyle>
          <a:p>
            <a:pPr>
              <a:defRPr/>
            </a:pPr>
            <a:endParaRPr lang="de-DE"/>
          </a:p>
        </p:txBody>
      </p:sp>
      <p:sp>
        <p:nvSpPr>
          <p:cNvPr id="5" name="Fußzeilenplatzhalter 4"/>
          <p:cNvSpPr>
            <a:spLocks noGrp="1"/>
          </p:cNvSpPr>
          <p:nvPr>
            <p:ph type="ftr" sz="quarter" idx="11"/>
          </p:nvPr>
        </p:nvSpPr>
        <p:spPr>
          <a:xfrm>
            <a:off x="468313" y="6381750"/>
            <a:ext cx="8207375" cy="365125"/>
          </a:xfrm>
        </p:spPr>
        <p:txBody>
          <a:bodyPr/>
          <a:lstStyle>
            <a:lvl1pPr>
              <a:defRPr/>
            </a:lvl1pPr>
          </a:lstStyle>
          <a:p>
            <a:pPr>
              <a:defRPr/>
            </a:pPr>
            <a:r>
              <a:rPr lang="de-DE"/>
              <a:t>Prof. Dr. Wolfgang Wurmnest – IZVR </a:t>
            </a:r>
          </a:p>
        </p:txBody>
      </p:sp>
      <p:sp>
        <p:nvSpPr>
          <p:cNvPr id="6" name="Foliennummernplatzhalter 5"/>
          <p:cNvSpPr>
            <a:spLocks noGrp="1"/>
          </p:cNvSpPr>
          <p:nvPr>
            <p:ph type="sldNum" sz="quarter" idx="12"/>
          </p:nvPr>
        </p:nvSpPr>
        <p:spPr>
          <a:xfrm>
            <a:off x="6588125" y="6381750"/>
            <a:ext cx="2133600" cy="365125"/>
          </a:xfrm>
        </p:spPr>
        <p:txBody>
          <a:bodyPr/>
          <a:lstStyle>
            <a:lvl1pPr>
              <a:defRPr/>
            </a:lvl1pPr>
          </a:lstStyle>
          <a:p>
            <a:fld id="{BC4B7216-FA62-4B52-8227-DD5824853386}" type="slidenum">
              <a:rPr lang="de-DE" altLang="de-DE"/>
              <a:pPr/>
              <a:t>‹Nr.›</a:t>
            </a:fld>
            <a:endParaRPr lang="de-DE" altLang="de-DE"/>
          </a:p>
        </p:txBody>
      </p:sp>
    </p:spTree>
    <p:extLst>
      <p:ext uri="{BB962C8B-B14F-4D97-AF65-F5344CB8AC3E}">
        <p14:creationId xmlns:p14="http://schemas.microsoft.com/office/powerpoint/2010/main" val="127881602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Fußzeilenplatzhalter 4"/>
          <p:cNvSpPr>
            <a:spLocks noGrp="1"/>
          </p:cNvSpPr>
          <p:nvPr>
            <p:ph type="ftr" sz="quarter" idx="10"/>
          </p:nvPr>
        </p:nvSpPr>
        <p:spPr>
          <a:xfrm>
            <a:off x="468313" y="6381750"/>
            <a:ext cx="8207375" cy="365125"/>
          </a:xfrm>
        </p:spPr>
        <p:txBody>
          <a:bodyPr/>
          <a:lstStyle>
            <a:lvl1pPr>
              <a:defRPr/>
            </a:lvl1pPr>
          </a:lstStyle>
          <a:p>
            <a:pPr>
              <a:defRPr/>
            </a:pPr>
            <a:r>
              <a:rPr lang="de-DE"/>
              <a:t>Prof. Dr. Wolfgang Wurmnest – IZVR </a:t>
            </a:r>
          </a:p>
        </p:txBody>
      </p:sp>
      <p:sp>
        <p:nvSpPr>
          <p:cNvPr id="3" name="Foliennummernplatzhalter 5"/>
          <p:cNvSpPr>
            <a:spLocks noGrp="1"/>
          </p:cNvSpPr>
          <p:nvPr>
            <p:ph type="sldNum" sz="quarter" idx="11"/>
          </p:nvPr>
        </p:nvSpPr>
        <p:spPr>
          <a:xfrm>
            <a:off x="6588125" y="6381750"/>
            <a:ext cx="2133600" cy="365125"/>
          </a:xfrm>
        </p:spPr>
        <p:txBody>
          <a:bodyPr/>
          <a:lstStyle>
            <a:lvl1pPr>
              <a:defRPr/>
            </a:lvl1pPr>
          </a:lstStyle>
          <a:p>
            <a:fld id="{642E7D91-0CEC-4D39-A1C6-4612BB3B762B}" type="slidenum">
              <a:rPr lang="de-DE" altLang="de-DE"/>
              <a:pPr/>
              <a:t>‹Nr.›</a:t>
            </a:fld>
            <a:endParaRPr lang="de-DE" altLang="de-DE"/>
          </a:p>
        </p:txBody>
      </p:sp>
    </p:spTree>
    <p:extLst>
      <p:ext uri="{BB962C8B-B14F-4D97-AF65-F5344CB8AC3E}">
        <p14:creationId xmlns:p14="http://schemas.microsoft.com/office/powerpoint/2010/main" val="264314248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pic>
        <p:nvPicPr>
          <p:cNvPr id="5" name="Picture 2" descr="C:\Users\Michael\Desktop\unilogo.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80288" y="44450"/>
            <a:ext cx="1368425" cy="885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6" name="Datumsplatzhalter 3"/>
          <p:cNvSpPr>
            <a:spLocks noGrp="1"/>
          </p:cNvSpPr>
          <p:nvPr>
            <p:ph type="dt" sz="half" idx="10"/>
          </p:nvPr>
        </p:nvSpPr>
        <p:spPr/>
        <p:txBody>
          <a:bodyPr/>
          <a:lstStyle>
            <a:lvl1pPr>
              <a:defRPr/>
            </a:lvl1pPr>
          </a:lstStyle>
          <a:p>
            <a:pPr>
              <a:defRPr/>
            </a:pPr>
            <a:endParaRPr lang="de-DE"/>
          </a:p>
        </p:txBody>
      </p:sp>
      <p:sp>
        <p:nvSpPr>
          <p:cNvPr id="7" name="Fußzeilenplatzhalter 4"/>
          <p:cNvSpPr>
            <a:spLocks noGrp="1"/>
          </p:cNvSpPr>
          <p:nvPr>
            <p:ph type="ftr" sz="quarter" idx="11"/>
          </p:nvPr>
        </p:nvSpPr>
        <p:spPr>
          <a:xfrm>
            <a:off x="468313" y="6381750"/>
            <a:ext cx="8207375" cy="365125"/>
          </a:xfrm>
        </p:spPr>
        <p:txBody>
          <a:bodyPr/>
          <a:lstStyle>
            <a:lvl1pPr>
              <a:defRPr/>
            </a:lvl1pPr>
          </a:lstStyle>
          <a:p>
            <a:pPr>
              <a:defRPr/>
            </a:pPr>
            <a:r>
              <a:rPr lang="de-DE"/>
              <a:t>Prof. Dr. Wolfgang Wurmnest – IZVR </a:t>
            </a:r>
          </a:p>
        </p:txBody>
      </p:sp>
      <p:sp>
        <p:nvSpPr>
          <p:cNvPr id="8" name="Foliennummernplatzhalter 5"/>
          <p:cNvSpPr>
            <a:spLocks noGrp="1"/>
          </p:cNvSpPr>
          <p:nvPr>
            <p:ph type="sldNum" sz="quarter" idx="12"/>
          </p:nvPr>
        </p:nvSpPr>
        <p:spPr>
          <a:xfrm>
            <a:off x="6588125" y="6381750"/>
            <a:ext cx="2133600" cy="365125"/>
          </a:xfrm>
        </p:spPr>
        <p:txBody>
          <a:bodyPr/>
          <a:lstStyle>
            <a:lvl1pPr>
              <a:defRPr/>
            </a:lvl1pPr>
          </a:lstStyle>
          <a:p>
            <a:fld id="{7A3CD1C8-CC98-4E31-9882-22CC700B99E8}" type="slidenum">
              <a:rPr lang="de-DE" altLang="de-DE"/>
              <a:pPr/>
              <a:t>‹Nr.›</a:t>
            </a:fld>
            <a:endParaRPr lang="de-DE" altLang="de-DE"/>
          </a:p>
        </p:txBody>
      </p:sp>
    </p:spTree>
    <p:extLst>
      <p:ext uri="{BB962C8B-B14F-4D97-AF65-F5344CB8AC3E}">
        <p14:creationId xmlns:p14="http://schemas.microsoft.com/office/powerpoint/2010/main" val="37985446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endParaRPr lang="de-DE"/>
          </a:p>
        </p:txBody>
      </p:sp>
      <p:sp>
        <p:nvSpPr>
          <p:cNvPr id="5" name="Rectangle 5"/>
          <p:cNvSpPr>
            <a:spLocks noGrp="1" noChangeArrowheads="1"/>
          </p:cNvSpPr>
          <p:nvPr>
            <p:ph type="ftr" sz="quarter" idx="11"/>
          </p:nvPr>
        </p:nvSpPr>
        <p:spPr>
          <a:ln/>
        </p:spPr>
        <p:txBody>
          <a:bodyPr/>
          <a:lstStyle>
            <a:lvl1pPr>
              <a:defRPr/>
            </a:lvl1pPr>
          </a:lstStyle>
          <a:p>
            <a:pPr>
              <a:defRPr/>
            </a:pPr>
            <a:r>
              <a:rPr lang="de-DE"/>
              <a:t>Prof. Dr. Wolfgang Wurmnest – IZVR </a:t>
            </a:r>
          </a:p>
        </p:txBody>
      </p:sp>
      <p:sp>
        <p:nvSpPr>
          <p:cNvPr id="6" name="Rectangle 6"/>
          <p:cNvSpPr>
            <a:spLocks noGrp="1" noChangeArrowheads="1"/>
          </p:cNvSpPr>
          <p:nvPr>
            <p:ph type="sldNum" sz="quarter" idx="12"/>
          </p:nvPr>
        </p:nvSpPr>
        <p:spPr>
          <a:ln/>
        </p:spPr>
        <p:txBody>
          <a:bodyPr/>
          <a:lstStyle>
            <a:lvl1pPr>
              <a:defRPr/>
            </a:lvl1pPr>
          </a:lstStyle>
          <a:p>
            <a:fld id="{D5E486D5-19A1-4CE2-9045-7D606F87703B}" type="slidenum">
              <a:rPr lang="de-DE" altLang="de-DE"/>
              <a:pPr/>
              <a:t>‹Nr.›</a:t>
            </a:fld>
            <a:endParaRPr lang="de-DE" altLang="de-DE"/>
          </a:p>
        </p:txBody>
      </p:sp>
    </p:spTree>
    <p:extLst>
      <p:ext uri="{BB962C8B-B14F-4D97-AF65-F5344CB8AC3E}">
        <p14:creationId xmlns:p14="http://schemas.microsoft.com/office/powerpoint/2010/main" val="218238183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pic>
        <p:nvPicPr>
          <p:cNvPr id="5" name="Picture 2" descr="C:\Users\Michael\Desktop\unilogo.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80288" y="44450"/>
            <a:ext cx="1368425" cy="885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de-DE" noProof="0" dirty="0" smtClean="0"/>
              <a:t>Bild durch Klicken auf Symbol hinzufügen</a:t>
            </a:r>
            <a:endParaRPr lang="de-DE" noProof="0" dirty="0"/>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6" name="Datumsplatzhalter 3"/>
          <p:cNvSpPr>
            <a:spLocks noGrp="1"/>
          </p:cNvSpPr>
          <p:nvPr>
            <p:ph type="dt" sz="half" idx="10"/>
          </p:nvPr>
        </p:nvSpPr>
        <p:spPr/>
        <p:txBody>
          <a:bodyPr/>
          <a:lstStyle>
            <a:lvl1pPr>
              <a:defRPr/>
            </a:lvl1pPr>
          </a:lstStyle>
          <a:p>
            <a:pPr>
              <a:defRPr/>
            </a:pPr>
            <a:endParaRPr lang="de-DE"/>
          </a:p>
        </p:txBody>
      </p:sp>
      <p:sp>
        <p:nvSpPr>
          <p:cNvPr id="7" name="Fußzeilenplatzhalter 4"/>
          <p:cNvSpPr>
            <a:spLocks noGrp="1"/>
          </p:cNvSpPr>
          <p:nvPr>
            <p:ph type="ftr" sz="quarter" idx="11"/>
          </p:nvPr>
        </p:nvSpPr>
        <p:spPr>
          <a:xfrm>
            <a:off x="468313" y="6381750"/>
            <a:ext cx="8207375" cy="365125"/>
          </a:xfrm>
        </p:spPr>
        <p:txBody>
          <a:bodyPr/>
          <a:lstStyle>
            <a:lvl1pPr>
              <a:defRPr/>
            </a:lvl1pPr>
          </a:lstStyle>
          <a:p>
            <a:pPr>
              <a:defRPr/>
            </a:pPr>
            <a:r>
              <a:rPr lang="de-DE"/>
              <a:t>Prof. Dr. Wolfgang Wurmnest – IZVR </a:t>
            </a:r>
          </a:p>
        </p:txBody>
      </p:sp>
      <p:sp>
        <p:nvSpPr>
          <p:cNvPr id="8" name="Foliennummernplatzhalter 5"/>
          <p:cNvSpPr>
            <a:spLocks noGrp="1"/>
          </p:cNvSpPr>
          <p:nvPr>
            <p:ph type="sldNum" sz="quarter" idx="12"/>
          </p:nvPr>
        </p:nvSpPr>
        <p:spPr>
          <a:xfrm>
            <a:off x="6588125" y="6381750"/>
            <a:ext cx="2133600" cy="365125"/>
          </a:xfrm>
        </p:spPr>
        <p:txBody>
          <a:bodyPr/>
          <a:lstStyle>
            <a:lvl1pPr>
              <a:defRPr/>
            </a:lvl1pPr>
          </a:lstStyle>
          <a:p>
            <a:fld id="{03959084-B40C-4541-BA38-3A67E764FD8B}" type="slidenum">
              <a:rPr lang="de-DE" altLang="de-DE"/>
              <a:pPr/>
              <a:t>‹Nr.›</a:t>
            </a:fld>
            <a:endParaRPr lang="de-DE" altLang="de-DE"/>
          </a:p>
        </p:txBody>
      </p:sp>
    </p:spTree>
    <p:extLst>
      <p:ext uri="{BB962C8B-B14F-4D97-AF65-F5344CB8AC3E}">
        <p14:creationId xmlns:p14="http://schemas.microsoft.com/office/powerpoint/2010/main" val="164059159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pic>
        <p:nvPicPr>
          <p:cNvPr id="4" name="Picture 2" descr="C:\Users\Michael\Desktop\unilogo.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80288" y="44450"/>
            <a:ext cx="1368425" cy="885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3"/>
          <p:cNvSpPr>
            <a:spLocks noGrp="1"/>
          </p:cNvSpPr>
          <p:nvPr>
            <p:ph type="dt" sz="half" idx="10"/>
          </p:nvPr>
        </p:nvSpPr>
        <p:spPr/>
        <p:txBody>
          <a:bodyPr/>
          <a:lstStyle>
            <a:lvl1pPr>
              <a:defRPr/>
            </a:lvl1pPr>
          </a:lstStyle>
          <a:p>
            <a:pPr>
              <a:defRPr/>
            </a:pPr>
            <a:endParaRPr lang="de-DE"/>
          </a:p>
        </p:txBody>
      </p:sp>
      <p:sp>
        <p:nvSpPr>
          <p:cNvPr id="6" name="Fußzeilenplatzhalter 4"/>
          <p:cNvSpPr>
            <a:spLocks noGrp="1"/>
          </p:cNvSpPr>
          <p:nvPr>
            <p:ph type="ftr" sz="quarter" idx="11"/>
          </p:nvPr>
        </p:nvSpPr>
        <p:spPr>
          <a:xfrm>
            <a:off x="468313" y="6381750"/>
            <a:ext cx="8207375" cy="365125"/>
          </a:xfrm>
        </p:spPr>
        <p:txBody>
          <a:bodyPr/>
          <a:lstStyle>
            <a:lvl1pPr>
              <a:defRPr/>
            </a:lvl1pPr>
          </a:lstStyle>
          <a:p>
            <a:pPr>
              <a:defRPr/>
            </a:pPr>
            <a:r>
              <a:rPr lang="de-DE"/>
              <a:t>Prof. Dr. Wolfgang Wurmnest – IZVR </a:t>
            </a:r>
          </a:p>
        </p:txBody>
      </p:sp>
      <p:sp>
        <p:nvSpPr>
          <p:cNvPr id="7" name="Foliennummernplatzhalter 5"/>
          <p:cNvSpPr>
            <a:spLocks noGrp="1"/>
          </p:cNvSpPr>
          <p:nvPr>
            <p:ph type="sldNum" sz="quarter" idx="12"/>
          </p:nvPr>
        </p:nvSpPr>
        <p:spPr>
          <a:xfrm>
            <a:off x="6588125" y="6381750"/>
            <a:ext cx="2133600" cy="365125"/>
          </a:xfrm>
        </p:spPr>
        <p:txBody>
          <a:bodyPr/>
          <a:lstStyle>
            <a:lvl1pPr>
              <a:defRPr/>
            </a:lvl1pPr>
          </a:lstStyle>
          <a:p>
            <a:fld id="{834D40C4-EA07-4FC8-A092-B4268984861E}" type="slidenum">
              <a:rPr lang="de-DE" altLang="de-DE"/>
              <a:pPr/>
              <a:t>‹Nr.›</a:t>
            </a:fld>
            <a:endParaRPr lang="de-DE" altLang="de-DE"/>
          </a:p>
        </p:txBody>
      </p:sp>
    </p:spTree>
    <p:extLst>
      <p:ext uri="{BB962C8B-B14F-4D97-AF65-F5344CB8AC3E}">
        <p14:creationId xmlns:p14="http://schemas.microsoft.com/office/powerpoint/2010/main" val="84366322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pic>
        <p:nvPicPr>
          <p:cNvPr id="4" name="Picture 2" descr="C:\Users\Michael\Desktop\unilogo.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80288" y="44450"/>
            <a:ext cx="1368425" cy="885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Vertikaler Titel 1"/>
          <p:cNvSpPr>
            <a:spLocks noGrp="1"/>
          </p:cNvSpPr>
          <p:nvPr>
            <p:ph type="title" orient="vert"/>
          </p:nvPr>
        </p:nvSpPr>
        <p:spPr>
          <a:xfrm>
            <a:off x="6629400" y="274638"/>
            <a:ext cx="2057400" cy="5851525"/>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457200" y="274638"/>
            <a:ext cx="6019800" cy="5851525"/>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3"/>
          <p:cNvSpPr>
            <a:spLocks noGrp="1"/>
          </p:cNvSpPr>
          <p:nvPr>
            <p:ph type="dt" sz="half" idx="10"/>
          </p:nvPr>
        </p:nvSpPr>
        <p:spPr/>
        <p:txBody>
          <a:bodyPr/>
          <a:lstStyle>
            <a:lvl1pPr>
              <a:defRPr/>
            </a:lvl1pPr>
          </a:lstStyle>
          <a:p>
            <a:pPr>
              <a:defRPr/>
            </a:pPr>
            <a:endParaRPr lang="de-DE"/>
          </a:p>
        </p:txBody>
      </p:sp>
      <p:sp>
        <p:nvSpPr>
          <p:cNvPr id="6" name="Fußzeilenplatzhalter 4"/>
          <p:cNvSpPr>
            <a:spLocks noGrp="1"/>
          </p:cNvSpPr>
          <p:nvPr>
            <p:ph type="ftr" sz="quarter" idx="11"/>
          </p:nvPr>
        </p:nvSpPr>
        <p:spPr>
          <a:xfrm>
            <a:off x="468313" y="6381750"/>
            <a:ext cx="8207375" cy="365125"/>
          </a:xfrm>
        </p:spPr>
        <p:txBody>
          <a:bodyPr/>
          <a:lstStyle>
            <a:lvl1pPr>
              <a:defRPr/>
            </a:lvl1pPr>
          </a:lstStyle>
          <a:p>
            <a:pPr>
              <a:defRPr/>
            </a:pPr>
            <a:r>
              <a:rPr lang="de-DE"/>
              <a:t>Prof. Dr. Wolfgang Wurmnest – IZVR </a:t>
            </a:r>
          </a:p>
        </p:txBody>
      </p:sp>
      <p:sp>
        <p:nvSpPr>
          <p:cNvPr id="7" name="Foliennummernplatzhalter 5"/>
          <p:cNvSpPr>
            <a:spLocks noGrp="1"/>
          </p:cNvSpPr>
          <p:nvPr>
            <p:ph type="sldNum" sz="quarter" idx="12"/>
          </p:nvPr>
        </p:nvSpPr>
        <p:spPr>
          <a:xfrm>
            <a:off x="6588125" y="6381750"/>
            <a:ext cx="2133600" cy="365125"/>
          </a:xfrm>
        </p:spPr>
        <p:txBody>
          <a:bodyPr/>
          <a:lstStyle>
            <a:lvl1pPr>
              <a:defRPr/>
            </a:lvl1pPr>
          </a:lstStyle>
          <a:p>
            <a:fld id="{BEA8E9BD-ADDA-4639-B30D-C0909D8BE1C3}" type="slidenum">
              <a:rPr lang="de-DE" altLang="de-DE"/>
              <a:pPr/>
              <a:t>‹Nr.›</a:t>
            </a:fld>
            <a:endParaRPr lang="de-DE" altLang="de-DE"/>
          </a:p>
        </p:txBody>
      </p:sp>
    </p:spTree>
    <p:extLst>
      <p:ext uri="{BB962C8B-B14F-4D97-AF65-F5344CB8AC3E}">
        <p14:creationId xmlns:p14="http://schemas.microsoft.com/office/powerpoint/2010/main" val="297046762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Vielen Dank ...">
    <p:spTree>
      <p:nvGrpSpPr>
        <p:cNvPr id="1" name=""/>
        <p:cNvGrpSpPr/>
        <p:nvPr/>
      </p:nvGrpSpPr>
      <p:grpSpPr>
        <a:xfrm>
          <a:off x="0" y="0"/>
          <a:ext cx="0" cy="0"/>
          <a:chOff x="0" y="0"/>
          <a:chExt cx="0" cy="0"/>
        </a:xfrm>
      </p:grpSpPr>
      <p:sp>
        <p:nvSpPr>
          <p:cNvPr id="3" name="Textfeld 2"/>
          <p:cNvSpPr txBox="1">
            <a:spLocks noChangeArrowheads="1"/>
          </p:cNvSpPr>
          <p:nvPr/>
        </p:nvSpPr>
        <p:spPr bwMode="auto">
          <a:xfrm>
            <a:off x="1770063" y="2924175"/>
            <a:ext cx="5538787" cy="461963"/>
          </a:xfrm>
          <a:prstGeom prst="rect">
            <a:avLst/>
          </a:prstGeom>
          <a:noFill/>
          <a:ln>
            <a:noFill/>
          </a:ln>
          <a:extLst/>
        </p:spPr>
        <p:txBody>
          <a:bodyPr wrap="none"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r>
              <a:rPr lang="de-DE" sz="2400" b="1" dirty="0" smtClean="0"/>
              <a:t>Vielen Dank für Ihre Aufmerksamkeit</a:t>
            </a:r>
            <a:endParaRPr lang="de-DE" sz="2400" dirty="0" smtClean="0"/>
          </a:p>
        </p:txBody>
      </p:sp>
      <p:pic>
        <p:nvPicPr>
          <p:cNvPr id="4" name="Picture 2" descr="C:\Users\Michael\Desktop\unilogo.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80288" y="44450"/>
            <a:ext cx="1368425" cy="885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el 1"/>
          <p:cNvSpPr>
            <a:spLocks noGrp="1"/>
          </p:cNvSpPr>
          <p:nvPr>
            <p:ph type="title"/>
          </p:nvPr>
        </p:nvSpPr>
        <p:spPr/>
        <p:txBody>
          <a:bodyPr/>
          <a:lstStyle/>
          <a:p>
            <a:r>
              <a:rPr lang="de-DE" smtClean="0"/>
              <a:t>Titelmasterformat durch Klicken bearbeiten</a:t>
            </a:r>
            <a:endParaRPr lang="de-DE"/>
          </a:p>
        </p:txBody>
      </p:sp>
    </p:spTree>
    <p:extLst>
      <p:ext uri="{BB962C8B-B14F-4D97-AF65-F5344CB8AC3E}">
        <p14:creationId xmlns:p14="http://schemas.microsoft.com/office/powerpoint/2010/main" val="104259455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Titelfolie">
    <p:spTree>
      <p:nvGrpSpPr>
        <p:cNvPr id="1" name=""/>
        <p:cNvGrpSpPr/>
        <p:nvPr/>
      </p:nvGrpSpPr>
      <p:grpSpPr>
        <a:xfrm>
          <a:off x="0" y="0"/>
          <a:ext cx="0" cy="0"/>
          <a:chOff x="0" y="0"/>
          <a:chExt cx="0" cy="0"/>
        </a:xfrm>
      </p:grpSpPr>
      <p:sp>
        <p:nvSpPr>
          <p:cNvPr id="2" name="Titel 1"/>
          <p:cNvSpPr>
            <a:spLocks noGrp="1"/>
          </p:cNvSpPr>
          <p:nvPr>
            <p:ph type="ctrTitle" hasCustomPrompt="1"/>
          </p:nvPr>
        </p:nvSpPr>
        <p:spPr>
          <a:xfrm>
            <a:off x="685800" y="1340769"/>
            <a:ext cx="7772400" cy="1728191"/>
          </a:xfrm>
        </p:spPr>
        <p:txBody>
          <a:bodyPr>
            <a:normAutofit/>
          </a:bodyPr>
          <a:lstStyle>
            <a:lvl1pPr algn="ctr">
              <a:defRPr sz="4000"/>
            </a:lvl1pPr>
          </a:lstStyle>
          <a:p>
            <a:r>
              <a:rPr lang="de-DE" dirty="0" smtClean="0"/>
              <a:t>Vorlesungstitel</a:t>
            </a:r>
            <a:endParaRPr lang="de-DE" dirty="0"/>
          </a:p>
        </p:txBody>
      </p:sp>
      <p:sp>
        <p:nvSpPr>
          <p:cNvPr id="3" name="Untertitel 2"/>
          <p:cNvSpPr>
            <a:spLocks noGrp="1"/>
          </p:cNvSpPr>
          <p:nvPr>
            <p:ph type="subTitle" idx="1" hasCustomPrompt="1"/>
          </p:nvPr>
        </p:nvSpPr>
        <p:spPr>
          <a:xfrm>
            <a:off x="1403648" y="3212976"/>
            <a:ext cx="6400800" cy="576064"/>
          </a:xfrm>
        </p:spPr>
        <p:txBody>
          <a:bodyPr/>
          <a:lstStyle>
            <a:lvl1pPr marL="0" indent="0" algn="ctr">
              <a:buNone/>
              <a:defRPr b="1">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dirty="0" smtClean="0"/>
              <a:t>Kapitel</a:t>
            </a:r>
          </a:p>
          <a:p>
            <a:endParaRPr lang="de-DE" dirty="0" smtClean="0"/>
          </a:p>
        </p:txBody>
      </p:sp>
      <p:sp>
        <p:nvSpPr>
          <p:cNvPr id="4" name="Datumsplatzhalter 3"/>
          <p:cNvSpPr>
            <a:spLocks noGrp="1"/>
          </p:cNvSpPr>
          <p:nvPr>
            <p:ph type="dt" sz="half" idx="10"/>
          </p:nvPr>
        </p:nvSpPr>
        <p:spPr/>
        <p:txBody>
          <a:bodyPr/>
          <a:lstStyle/>
          <a:p>
            <a:fld id="{90F4B5F4-790E-4E2F-BC81-CD476E9F18EB}" type="datetime1">
              <a:rPr lang="de-DE" smtClean="0">
                <a:solidFill>
                  <a:prstClr val="black">
                    <a:tint val="75000"/>
                  </a:prstClr>
                </a:solidFill>
              </a:rPr>
              <a:pPr/>
              <a:t>02.03.2017</a:t>
            </a:fld>
            <a:endParaRPr lang="de-DE">
              <a:solidFill>
                <a:prstClr val="black">
                  <a:tint val="75000"/>
                </a:prstClr>
              </a:solidFill>
            </a:endParaRPr>
          </a:p>
        </p:txBody>
      </p:sp>
      <p:sp>
        <p:nvSpPr>
          <p:cNvPr id="5" name="Fußzeilenplatzhalter 4"/>
          <p:cNvSpPr>
            <a:spLocks noGrp="1"/>
          </p:cNvSpPr>
          <p:nvPr>
            <p:ph type="ftr" sz="quarter" idx="11"/>
          </p:nvPr>
        </p:nvSpPr>
        <p:spPr/>
        <p:txBody>
          <a:bodyPr/>
          <a:lstStyle/>
          <a:p>
            <a:r>
              <a:rPr lang="de-DE" smtClean="0">
                <a:solidFill>
                  <a:prstClr val="black">
                    <a:tint val="75000"/>
                  </a:prstClr>
                </a:solidFill>
              </a:rPr>
              <a:t>Transnational Litigation</a:t>
            </a:r>
            <a:endParaRPr lang="de-DE" dirty="0">
              <a:solidFill>
                <a:prstClr val="black">
                  <a:tint val="75000"/>
                </a:prstClr>
              </a:solidFill>
            </a:endParaRPr>
          </a:p>
        </p:txBody>
      </p:sp>
      <p:sp>
        <p:nvSpPr>
          <p:cNvPr id="6" name="Foliennummernplatzhalter 5"/>
          <p:cNvSpPr>
            <a:spLocks noGrp="1"/>
          </p:cNvSpPr>
          <p:nvPr>
            <p:ph type="sldNum" sz="quarter" idx="12"/>
          </p:nvPr>
        </p:nvSpPr>
        <p:spPr/>
        <p:txBody>
          <a:bodyPr/>
          <a:lstStyle/>
          <a:p>
            <a:fld id="{E5B53BF6-DEA2-458C-903B-B577D20D4B06}" type="slidenum">
              <a:rPr lang="de-DE" smtClean="0">
                <a:solidFill>
                  <a:prstClr val="black">
                    <a:tint val="75000"/>
                  </a:prstClr>
                </a:solidFill>
              </a:rPr>
              <a:pPr/>
              <a:t>‹Nr.›</a:t>
            </a:fld>
            <a:endParaRPr lang="de-DE">
              <a:solidFill>
                <a:prstClr val="black">
                  <a:tint val="75000"/>
                </a:prstClr>
              </a:solidFill>
            </a:endParaRPr>
          </a:p>
        </p:txBody>
      </p:sp>
      <p:sp>
        <p:nvSpPr>
          <p:cNvPr id="10" name="Textplatzhalter 9"/>
          <p:cNvSpPr>
            <a:spLocks noGrp="1"/>
          </p:cNvSpPr>
          <p:nvPr>
            <p:ph type="body" sz="quarter" idx="13" hasCustomPrompt="1"/>
          </p:nvPr>
        </p:nvSpPr>
        <p:spPr>
          <a:xfrm>
            <a:off x="1403648" y="4653136"/>
            <a:ext cx="6400800" cy="864096"/>
          </a:xfrm>
        </p:spPr>
        <p:txBody>
          <a:bodyPr/>
          <a:lstStyle>
            <a:lvl1pPr marL="0" indent="0" algn="ctr">
              <a:buNone/>
              <a:defRPr baseline="0"/>
            </a:lvl1pPr>
          </a:lstStyle>
          <a:p>
            <a:pPr lvl="0"/>
            <a:r>
              <a:rPr lang="de-DE" dirty="0" smtClean="0"/>
              <a:t>Semester</a:t>
            </a:r>
          </a:p>
          <a:p>
            <a:pPr lvl="0"/>
            <a:r>
              <a:rPr lang="de-DE" dirty="0" smtClean="0"/>
              <a:t>Wolfgang Wurmnest</a:t>
            </a:r>
          </a:p>
        </p:txBody>
      </p:sp>
    </p:spTree>
    <p:extLst>
      <p:ext uri="{BB962C8B-B14F-4D97-AF65-F5344CB8AC3E}">
        <p14:creationId xmlns:p14="http://schemas.microsoft.com/office/powerpoint/2010/main" val="319975675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1E0C5935-C641-46BD-BBE2-6D8F03482667}" type="datetime1">
              <a:rPr lang="de-DE" smtClean="0">
                <a:solidFill>
                  <a:prstClr val="black">
                    <a:tint val="75000"/>
                  </a:prstClr>
                </a:solidFill>
              </a:rPr>
              <a:pPr/>
              <a:t>02.03.2017</a:t>
            </a:fld>
            <a:endParaRPr lang="de-DE">
              <a:solidFill>
                <a:prstClr val="black">
                  <a:tint val="75000"/>
                </a:prstClr>
              </a:solidFill>
            </a:endParaRPr>
          </a:p>
        </p:txBody>
      </p:sp>
      <p:sp>
        <p:nvSpPr>
          <p:cNvPr id="5" name="Fußzeilenplatzhalter 4"/>
          <p:cNvSpPr>
            <a:spLocks noGrp="1"/>
          </p:cNvSpPr>
          <p:nvPr>
            <p:ph type="ftr" sz="quarter" idx="11"/>
          </p:nvPr>
        </p:nvSpPr>
        <p:spPr/>
        <p:txBody>
          <a:bodyPr/>
          <a:lstStyle/>
          <a:p>
            <a:r>
              <a:rPr lang="de-DE" smtClean="0">
                <a:solidFill>
                  <a:prstClr val="black">
                    <a:tint val="75000"/>
                  </a:prstClr>
                </a:solidFill>
              </a:rPr>
              <a:t>Transnational Litigation</a:t>
            </a:r>
            <a:endParaRPr lang="de-DE">
              <a:solidFill>
                <a:prstClr val="black">
                  <a:tint val="75000"/>
                </a:prstClr>
              </a:solidFill>
            </a:endParaRPr>
          </a:p>
        </p:txBody>
      </p:sp>
      <p:sp>
        <p:nvSpPr>
          <p:cNvPr id="6" name="Foliennummernplatzhalter 5"/>
          <p:cNvSpPr>
            <a:spLocks noGrp="1"/>
          </p:cNvSpPr>
          <p:nvPr>
            <p:ph type="sldNum" sz="quarter" idx="12"/>
          </p:nvPr>
        </p:nvSpPr>
        <p:spPr/>
        <p:txBody>
          <a:bodyPr/>
          <a:lstStyle/>
          <a:p>
            <a:fld id="{E5B53BF6-DEA2-458C-903B-B577D20D4B06}" type="slidenum">
              <a:rPr lang="de-DE" smtClean="0">
                <a:solidFill>
                  <a:prstClr val="black">
                    <a:tint val="75000"/>
                  </a:prstClr>
                </a:solidFill>
              </a:rPr>
              <a:pPr/>
              <a:t>‹Nr.›</a:t>
            </a:fld>
            <a:endParaRPr lang="de-DE">
              <a:solidFill>
                <a:prstClr val="black">
                  <a:tint val="75000"/>
                </a:prstClr>
              </a:solidFill>
            </a:endParaRPr>
          </a:p>
        </p:txBody>
      </p:sp>
    </p:spTree>
    <p:extLst>
      <p:ext uri="{BB962C8B-B14F-4D97-AF65-F5344CB8AC3E}">
        <p14:creationId xmlns:p14="http://schemas.microsoft.com/office/powerpoint/2010/main" val="349791598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457200" y="1268760"/>
            <a:ext cx="4038600" cy="4857403"/>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de-DE" dirty="0" smtClean="0"/>
              <a:t>Textmasterformat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DE" dirty="0"/>
          </a:p>
        </p:txBody>
      </p:sp>
      <p:sp>
        <p:nvSpPr>
          <p:cNvPr id="4" name="Inhaltsplatzhalter 3"/>
          <p:cNvSpPr>
            <a:spLocks noGrp="1"/>
          </p:cNvSpPr>
          <p:nvPr>
            <p:ph sz="half" idx="2"/>
          </p:nvPr>
        </p:nvSpPr>
        <p:spPr>
          <a:xfrm>
            <a:off x="4648200" y="1268760"/>
            <a:ext cx="4038600" cy="4857403"/>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de-DE" dirty="0" smtClean="0"/>
              <a:t>Textmasterformat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DE" dirty="0"/>
          </a:p>
        </p:txBody>
      </p:sp>
      <p:sp>
        <p:nvSpPr>
          <p:cNvPr id="5" name="Datumsplatzhalter 4"/>
          <p:cNvSpPr>
            <a:spLocks noGrp="1"/>
          </p:cNvSpPr>
          <p:nvPr>
            <p:ph type="dt" sz="half" idx="10"/>
          </p:nvPr>
        </p:nvSpPr>
        <p:spPr/>
        <p:txBody>
          <a:bodyPr/>
          <a:lstStyle/>
          <a:p>
            <a:fld id="{00E77DB5-EFC6-4A0A-8272-45401A48DD7A}" type="datetime1">
              <a:rPr lang="de-DE" smtClean="0">
                <a:solidFill>
                  <a:prstClr val="black">
                    <a:tint val="75000"/>
                  </a:prstClr>
                </a:solidFill>
              </a:rPr>
              <a:pPr/>
              <a:t>02.03.2017</a:t>
            </a:fld>
            <a:endParaRPr lang="de-DE">
              <a:solidFill>
                <a:prstClr val="black">
                  <a:tint val="75000"/>
                </a:prstClr>
              </a:solidFill>
            </a:endParaRPr>
          </a:p>
        </p:txBody>
      </p:sp>
      <p:sp>
        <p:nvSpPr>
          <p:cNvPr id="6" name="Fußzeilenplatzhalter 5"/>
          <p:cNvSpPr>
            <a:spLocks noGrp="1"/>
          </p:cNvSpPr>
          <p:nvPr>
            <p:ph type="ftr" sz="quarter" idx="11"/>
          </p:nvPr>
        </p:nvSpPr>
        <p:spPr/>
        <p:txBody>
          <a:bodyPr/>
          <a:lstStyle/>
          <a:p>
            <a:r>
              <a:rPr lang="de-DE" smtClean="0">
                <a:solidFill>
                  <a:prstClr val="black">
                    <a:tint val="75000"/>
                  </a:prstClr>
                </a:solidFill>
              </a:rPr>
              <a:t>Transnational Litigation</a:t>
            </a:r>
            <a:endParaRPr lang="de-DE">
              <a:solidFill>
                <a:prstClr val="black">
                  <a:tint val="75000"/>
                </a:prstClr>
              </a:solidFill>
            </a:endParaRPr>
          </a:p>
        </p:txBody>
      </p:sp>
      <p:sp>
        <p:nvSpPr>
          <p:cNvPr id="7" name="Foliennummernplatzhalter 6"/>
          <p:cNvSpPr>
            <a:spLocks noGrp="1"/>
          </p:cNvSpPr>
          <p:nvPr>
            <p:ph type="sldNum" sz="quarter" idx="12"/>
          </p:nvPr>
        </p:nvSpPr>
        <p:spPr/>
        <p:txBody>
          <a:bodyPr/>
          <a:lstStyle/>
          <a:p>
            <a:fld id="{E5B53BF6-DEA2-458C-903B-B577D20D4B06}" type="slidenum">
              <a:rPr lang="de-DE" smtClean="0">
                <a:solidFill>
                  <a:prstClr val="black">
                    <a:tint val="75000"/>
                  </a:prstClr>
                </a:solidFill>
              </a:rPr>
              <a:pPr/>
              <a:t>‹Nr.›</a:t>
            </a:fld>
            <a:endParaRPr lang="de-DE">
              <a:solidFill>
                <a:prstClr val="black">
                  <a:tint val="75000"/>
                </a:prstClr>
              </a:solidFill>
            </a:endParaRPr>
          </a:p>
        </p:txBody>
      </p:sp>
    </p:spTree>
    <p:extLst>
      <p:ext uri="{BB962C8B-B14F-4D97-AF65-F5344CB8AC3E}">
        <p14:creationId xmlns:p14="http://schemas.microsoft.com/office/powerpoint/2010/main" val="36630052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Textmasterformate durch Klicken bearbeiten</a:t>
            </a:r>
          </a:p>
        </p:txBody>
      </p:sp>
      <p:sp>
        <p:nvSpPr>
          <p:cNvPr id="4" name="Rectangle 4"/>
          <p:cNvSpPr>
            <a:spLocks noGrp="1" noChangeArrowheads="1"/>
          </p:cNvSpPr>
          <p:nvPr>
            <p:ph type="dt" sz="half" idx="10"/>
          </p:nvPr>
        </p:nvSpPr>
        <p:spPr>
          <a:ln/>
        </p:spPr>
        <p:txBody>
          <a:bodyPr/>
          <a:lstStyle>
            <a:lvl1pPr>
              <a:defRPr/>
            </a:lvl1pPr>
          </a:lstStyle>
          <a:p>
            <a:pPr>
              <a:defRPr/>
            </a:pPr>
            <a:endParaRPr lang="de-DE"/>
          </a:p>
        </p:txBody>
      </p:sp>
      <p:sp>
        <p:nvSpPr>
          <p:cNvPr id="5" name="Rectangle 5"/>
          <p:cNvSpPr>
            <a:spLocks noGrp="1" noChangeArrowheads="1"/>
          </p:cNvSpPr>
          <p:nvPr>
            <p:ph type="ftr" sz="quarter" idx="11"/>
          </p:nvPr>
        </p:nvSpPr>
        <p:spPr>
          <a:ln/>
        </p:spPr>
        <p:txBody>
          <a:bodyPr/>
          <a:lstStyle>
            <a:lvl1pPr>
              <a:defRPr/>
            </a:lvl1pPr>
          </a:lstStyle>
          <a:p>
            <a:pPr>
              <a:defRPr/>
            </a:pPr>
            <a:r>
              <a:rPr lang="de-DE"/>
              <a:t>Prof. Dr. Wolfgang Wurmnest – IZVR </a:t>
            </a:r>
          </a:p>
        </p:txBody>
      </p:sp>
      <p:sp>
        <p:nvSpPr>
          <p:cNvPr id="6" name="Rectangle 6"/>
          <p:cNvSpPr>
            <a:spLocks noGrp="1" noChangeArrowheads="1"/>
          </p:cNvSpPr>
          <p:nvPr>
            <p:ph type="sldNum" sz="quarter" idx="12"/>
          </p:nvPr>
        </p:nvSpPr>
        <p:spPr>
          <a:ln/>
        </p:spPr>
        <p:txBody>
          <a:bodyPr/>
          <a:lstStyle>
            <a:lvl1pPr>
              <a:defRPr/>
            </a:lvl1pPr>
          </a:lstStyle>
          <a:p>
            <a:fld id="{CD5CD29C-A291-44BB-8690-803A3684DD4C}" type="slidenum">
              <a:rPr lang="de-DE" altLang="de-DE"/>
              <a:pPr/>
              <a:t>‹Nr.›</a:t>
            </a:fld>
            <a:endParaRPr lang="de-DE" altLang="de-DE"/>
          </a:p>
        </p:txBody>
      </p:sp>
    </p:spTree>
    <p:extLst>
      <p:ext uri="{BB962C8B-B14F-4D97-AF65-F5344CB8AC3E}">
        <p14:creationId xmlns:p14="http://schemas.microsoft.com/office/powerpoint/2010/main" val="16714014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Rectangle 4"/>
          <p:cNvSpPr>
            <a:spLocks noGrp="1" noChangeArrowheads="1"/>
          </p:cNvSpPr>
          <p:nvPr>
            <p:ph type="dt" sz="half" idx="10"/>
          </p:nvPr>
        </p:nvSpPr>
        <p:spPr>
          <a:ln/>
        </p:spPr>
        <p:txBody>
          <a:bodyPr/>
          <a:lstStyle>
            <a:lvl1pPr>
              <a:defRPr/>
            </a:lvl1pPr>
          </a:lstStyle>
          <a:p>
            <a:pPr>
              <a:defRPr/>
            </a:pPr>
            <a:endParaRPr lang="de-DE"/>
          </a:p>
        </p:txBody>
      </p:sp>
      <p:sp>
        <p:nvSpPr>
          <p:cNvPr id="6" name="Rectangle 5"/>
          <p:cNvSpPr>
            <a:spLocks noGrp="1" noChangeArrowheads="1"/>
          </p:cNvSpPr>
          <p:nvPr>
            <p:ph type="ftr" sz="quarter" idx="11"/>
          </p:nvPr>
        </p:nvSpPr>
        <p:spPr>
          <a:ln/>
        </p:spPr>
        <p:txBody>
          <a:bodyPr/>
          <a:lstStyle>
            <a:lvl1pPr>
              <a:defRPr/>
            </a:lvl1pPr>
          </a:lstStyle>
          <a:p>
            <a:pPr>
              <a:defRPr/>
            </a:pPr>
            <a:r>
              <a:rPr lang="de-DE"/>
              <a:t>Prof. Dr. Wolfgang Wurmnest – IZVR </a:t>
            </a:r>
          </a:p>
        </p:txBody>
      </p:sp>
      <p:sp>
        <p:nvSpPr>
          <p:cNvPr id="7" name="Rectangle 6"/>
          <p:cNvSpPr>
            <a:spLocks noGrp="1" noChangeArrowheads="1"/>
          </p:cNvSpPr>
          <p:nvPr>
            <p:ph type="sldNum" sz="quarter" idx="12"/>
          </p:nvPr>
        </p:nvSpPr>
        <p:spPr>
          <a:ln/>
        </p:spPr>
        <p:txBody>
          <a:bodyPr/>
          <a:lstStyle>
            <a:lvl1pPr>
              <a:defRPr/>
            </a:lvl1pPr>
          </a:lstStyle>
          <a:p>
            <a:fld id="{8B335156-A5F1-4591-B4D6-0BE39EAF3BEA}" type="slidenum">
              <a:rPr lang="de-DE" altLang="de-DE"/>
              <a:pPr/>
              <a:t>‹Nr.›</a:t>
            </a:fld>
            <a:endParaRPr lang="de-DE" altLang="de-DE"/>
          </a:p>
        </p:txBody>
      </p:sp>
    </p:spTree>
    <p:extLst>
      <p:ext uri="{BB962C8B-B14F-4D97-AF65-F5344CB8AC3E}">
        <p14:creationId xmlns:p14="http://schemas.microsoft.com/office/powerpoint/2010/main" val="17087221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Rectangle 4"/>
          <p:cNvSpPr>
            <a:spLocks noGrp="1" noChangeArrowheads="1"/>
          </p:cNvSpPr>
          <p:nvPr>
            <p:ph type="dt" sz="half" idx="10"/>
          </p:nvPr>
        </p:nvSpPr>
        <p:spPr>
          <a:ln/>
        </p:spPr>
        <p:txBody>
          <a:bodyPr/>
          <a:lstStyle>
            <a:lvl1pPr>
              <a:defRPr/>
            </a:lvl1pPr>
          </a:lstStyle>
          <a:p>
            <a:pPr>
              <a:defRPr/>
            </a:pPr>
            <a:endParaRPr lang="de-DE"/>
          </a:p>
        </p:txBody>
      </p:sp>
      <p:sp>
        <p:nvSpPr>
          <p:cNvPr id="8" name="Rectangle 5"/>
          <p:cNvSpPr>
            <a:spLocks noGrp="1" noChangeArrowheads="1"/>
          </p:cNvSpPr>
          <p:nvPr>
            <p:ph type="ftr" sz="quarter" idx="11"/>
          </p:nvPr>
        </p:nvSpPr>
        <p:spPr>
          <a:ln/>
        </p:spPr>
        <p:txBody>
          <a:bodyPr/>
          <a:lstStyle>
            <a:lvl1pPr>
              <a:defRPr/>
            </a:lvl1pPr>
          </a:lstStyle>
          <a:p>
            <a:pPr>
              <a:defRPr/>
            </a:pPr>
            <a:r>
              <a:rPr lang="de-DE"/>
              <a:t>Prof. Dr. Wolfgang Wurmnest – IZVR </a:t>
            </a:r>
          </a:p>
        </p:txBody>
      </p:sp>
      <p:sp>
        <p:nvSpPr>
          <p:cNvPr id="9" name="Rectangle 6"/>
          <p:cNvSpPr>
            <a:spLocks noGrp="1" noChangeArrowheads="1"/>
          </p:cNvSpPr>
          <p:nvPr>
            <p:ph type="sldNum" sz="quarter" idx="12"/>
          </p:nvPr>
        </p:nvSpPr>
        <p:spPr>
          <a:ln/>
        </p:spPr>
        <p:txBody>
          <a:bodyPr/>
          <a:lstStyle>
            <a:lvl1pPr>
              <a:defRPr/>
            </a:lvl1pPr>
          </a:lstStyle>
          <a:p>
            <a:fld id="{3E25A927-D0CF-4802-8F96-ED838CA3DD7D}" type="slidenum">
              <a:rPr lang="de-DE" altLang="de-DE"/>
              <a:pPr/>
              <a:t>‹Nr.›</a:t>
            </a:fld>
            <a:endParaRPr lang="de-DE" altLang="de-DE"/>
          </a:p>
        </p:txBody>
      </p:sp>
    </p:spTree>
    <p:extLst>
      <p:ext uri="{BB962C8B-B14F-4D97-AF65-F5344CB8AC3E}">
        <p14:creationId xmlns:p14="http://schemas.microsoft.com/office/powerpoint/2010/main" val="18279863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Rectangle 4"/>
          <p:cNvSpPr>
            <a:spLocks noGrp="1" noChangeArrowheads="1"/>
          </p:cNvSpPr>
          <p:nvPr>
            <p:ph type="dt" sz="half" idx="10"/>
          </p:nvPr>
        </p:nvSpPr>
        <p:spPr>
          <a:ln/>
        </p:spPr>
        <p:txBody>
          <a:bodyPr/>
          <a:lstStyle>
            <a:lvl1pPr>
              <a:defRPr/>
            </a:lvl1pPr>
          </a:lstStyle>
          <a:p>
            <a:pPr>
              <a:defRPr/>
            </a:pPr>
            <a:endParaRPr lang="de-DE"/>
          </a:p>
        </p:txBody>
      </p:sp>
      <p:sp>
        <p:nvSpPr>
          <p:cNvPr id="4" name="Rectangle 5"/>
          <p:cNvSpPr>
            <a:spLocks noGrp="1" noChangeArrowheads="1"/>
          </p:cNvSpPr>
          <p:nvPr>
            <p:ph type="ftr" sz="quarter" idx="11"/>
          </p:nvPr>
        </p:nvSpPr>
        <p:spPr>
          <a:ln/>
        </p:spPr>
        <p:txBody>
          <a:bodyPr/>
          <a:lstStyle>
            <a:lvl1pPr>
              <a:defRPr/>
            </a:lvl1pPr>
          </a:lstStyle>
          <a:p>
            <a:pPr>
              <a:defRPr/>
            </a:pPr>
            <a:r>
              <a:rPr lang="de-DE"/>
              <a:t>Prof. Dr. Wolfgang Wurmnest – IZVR </a:t>
            </a:r>
          </a:p>
        </p:txBody>
      </p:sp>
      <p:sp>
        <p:nvSpPr>
          <p:cNvPr id="5" name="Rectangle 6"/>
          <p:cNvSpPr>
            <a:spLocks noGrp="1" noChangeArrowheads="1"/>
          </p:cNvSpPr>
          <p:nvPr>
            <p:ph type="sldNum" sz="quarter" idx="12"/>
          </p:nvPr>
        </p:nvSpPr>
        <p:spPr>
          <a:ln/>
        </p:spPr>
        <p:txBody>
          <a:bodyPr/>
          <a:lstStyle>
            <a:lvl1pPr>
              <a:defRPr/>
            </a:lvl1pPr>
          </a:lstStyle>
          <a:p>
            <a:fld id="{860C072E-1395-4403-953E-D579BC768F8C}" type="slidenum">
              <a:rPr lang="de-DE" altLang="de-DE"/>
              <a:pPr/>
              <a:t>‹Nr.›</a:t>
            </a:fld>
            <a:endParaRPr lang="de-DE" altLang="de-DE"/>
          </a:p>
        </p:txBody>
      </p:sp>
    </p:spTree>
    <p:extLst>
      <p:ext uri="{BB962C8B-B14F-4D97-AF65-F5344CB8AC3E}">
        <p14:creationId xmlns:p14="http://schemas.microsoft.com/office/powerpoint/2010/main" val="42760877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de-DE"/>
          </a:p>
        </p:txBody>
      </p:sp>
      <p:sp>
        <p:nvSpPr>
          <p:cNvPr id="3" name="Rectangle 5"/>
          <p:cNvSpPr>
            <a:spLocks noGrp="1" noChangeArrowheads="1"/>
          </p:cNvSpPr>
          <p:nvPr>
            <p:ph type="ftr" sz="quarter" idx="11"/>
          </p:nvPr>
        </p:nvSpPr>
        <p:spPr>
          <a:ln/>
        </p:spPr>
        <p:txBody>
          <a:bodyPr/>
          <a:lstStyle>
            <a:lvl1pPr>
              <a:defRPr/>
            </a:lvl1pPr>
          </a:lstStyle>
          <a:p>
            <a:pPr>
              <a:defRPr/>
            </a:pPr>
            <a:r>
              <a:rPr lang="de-DE"/>
              <a:t>Prof. Dr. Wolfgang Wurmnest – IZVR </a:t>
            </a:r>
          </a:p>
        </p:txBody>
      </p:sp>
      <p:sp>
        <p:nvSpPr>
          <p:cNvPr id="4" name="Rectangle 6"/>
          <p:cNvSpPr>
            <a:spLocks noGrp="1" noChangeArrowheads="1"/>
          </p:cNvSpPr>
          <p:nvPr>
            <p:ph type="sldNum" sz="quarter" idx="12"/>
          </p:nvPr>
        </p:nvSpPr>
        <p:spPr>
          <a:ln/>
        </p:spPr>
        <p:txBody>
          <a:bodyPr/>
          <a:lstStyle>
            <a:lvl1pPr>
              <a:defRPr/>
            </a:lvl1pPr>
          </a:lstStyle>
          <a:p>
            <a:fld id="{2BEA3828-E9F2-4207-9F6D-C74521E80857}" type="slidenum">
              <a:rPr lang="de-DE" altLang="de-DE"/>
              <a:pPr/>
              <a:t>‹Nr.›</a:t>
            </a:fld>
            <a:endParaRPr lang="de-DE" altLang="de-DE"/>
          </a:p>
        </p:txBody>
      </p:sp>
    </p:spTree>
    <p:extLst>
      <p:ext uri="{BB962C8B-B14F-4D97-AF65-F5344CB8AC3E}">
        <p14:creationId xmlns:p14="http://schemas.microsoft.com/office/powerpoint/2010/main" val="24984062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Rectangle 4"/>
          <p:cNvSpPr>
            <a:spLocks noGrp="1" noChangeArrowheads="1"/>
          </p:cNvSpPr>
          <p:nvPr>
            <p:ph type="dt" sz="half" idx="10"/>
          </p:nvPr>
        </p:nvSpPr>
        <p:spPr>
          <a:ln/>
        </p:spPr>
        <p:txBody>
          <a:bodyPr/>
          <a:lstStyle>
            <a:lvl1pPr>
              <a:defRPr/>
            </a:lvl1pPr>
          </a:lstStyle>
          <a:p>
            <a:pPr>
              <a:defRPr/>
            </a:pPr>
            <a:endParaRPr lang="de-DE"/>
          </a:p>
        </p:txBody>
      </p:sp>
      <p:sp>
        <p:nvSpPr>
          <p:cNvPr id="6" name="Rectangle 5"/>
          <p:cNvSpPr>
            <a:spLocks noGrp="1" noChangeArrowheads="1"/>
          </p:cNvSpPr>
          <p:nvPr>
            <p:ph type="ftr" sz="quarter" idx="11"/>
          </p:nvPr>
        </p:nvSpPr>
        <p:spPr>
          <a:ln/>
        </p:spPr>
        <p:txBody>
          <a:bodyPr/>
          <a:lstStyle>
            <a:lvl1pPr>
              <a:defRPr/>
            </a:lvl1pPr>
          </a:lstStyle>
          <a:p>
            <a:pPr>
              <a:defRPr/>
            </a:pPr>
            <a:r>
              <a:rPr lang="de-DE"/>
              <a:t>Prof. Dr. Wolfgang Wurmnest – IZVR </a:t>
            </a:r>
          </a:p>
        </p:txBody>
      </p:sp>
      <p:sp>
        <p:nvSpPr>
          <p:cNvPr id="7" name="Rectangle 6"/>
          <p:cNvSpPr>
            <a:spLocks noGrp="1" noChangeArrowheads="1"/>
          </p:cNvSpPr>
          <p:nvPr>
            <p:ph type="sldNum" sz="quarter" idx="12"/>
          </p:nvPr>
        </p:nvSpPr>
        <p:spPr>
          <a:ln/>
        </p:spPr>
        <p:txBody>
          <a:bodyPr/>
          <a:lstStyle>
            <a:lvl1pPr>
              <a:defRPr/>
            </a:lvl1pPr>
          </a:lstStyle>
          <a:p>
            <a:fld id="{3A2318A0-3CA2-40CF-AE71-B44A1F9D9BB1}" type="slidenum">
              <a:rPr lang="de-DE" altLang="de-DE"/>
              <a:pPr/>
              <a:t>‹Nr.›</a:t>
            </a:fld>
            <a:endParaRPr lang="de-DE" altLang="de-DE"/>
          </a:p>
        </p:txBody>
      </p:sp>
    </p:spTree>
    <p:extLst>
      <p:ext uri="{BB962C8B-B14F-4D97-AF65-F5344CB8AC3E}">
        <p14:creationId xmlns:p14="http://schemas.microsoft.com/office/powerpoint/2010/main" val="720651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DE" noProof="0" dirty="0" smtClean="0"/>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Rectangle 4"/>
          <p:cNvSpPr>
            <a:spLocks noGrp="1" noChangeArrowheads="1"/>
          </p:cNvSpPr>
          <p:nvPr>
            <p:ph type="dt" sz="half" idx="10"/>
          </p:nvPr>
        </p:nvSpPr>
        <p:spPr>
          <a:ln/>
        </p:spPr>
        <p:txBody>
          <a:bodyPr/>
          <a:lstStyle>
            <a:lvl1pPr>
              <a:defRPr/>
            </a:lvl1pPr>
          </a:lstStyle>
          <a:p>
            <a:pPr>
              <a:defRPr/>
            </a:pPr>
            <a:endParaRPr lang="de-DE"/>
          </a:p>
        </p:txBody>
      </p:sp>
      <p:sp>
        <p:nvSpPr>
          <p:cNvPr id="6" name="Rectangle 5"/>
          <p:cNvSpPr>
            <a:spLocks noGrp="1" noChangeArrowheads="1"/>
          </p:cNvSpPr>
          <p:nvPr>
            <p:ph type="ftr" sz="quarter" idx="11"/>
          </p:nvPr>
        </p:nvSpPr>
        <p:spPr>
          <a:ln/>
        </p:spPr>
        <p:txBody>
          <a:bodyPr/>
          <a:lstStyle>
            <a:lvl1pPr>
              <a:defRPr/>
            </a:lvl1pPr>
          </a:lstStyle>
          <a:p>
            <a:pPr>
              <a:defRPr/>
            </a:pPr>
            <a:r>
              <a:rPr lang="de-DE"/>
              <a:t>Prof. Dr. Wolfgang Wurmnest – IZVR </a:t>
            </a:r>
          </a:p>
        </p:txBody>
      </p:sp>
      <p:sp>
        <p:nvSpPr>
          <p:cNvPr id="7" name="Rectangle 6"/>
          <p:cNvSpPr>
            <a:spLocks noGrp="1" noChangeArrowheads="1"/>
          </p:cNvSpPr>
          <p:nvPr>
            <p:ph type="sldNum" sz="quarter" idx="12"/>
          </p:nvPr>
        </p:nvSpPr>
        <p:spPr>
          <a:ln/>
        </p:spPr>
        <p:txBody>
          <a:bodyPr/>
          <a:lstStyle>
            <a:lvl1pPr>
              <a:defRPr/>
            </a:lvl1pPr>
          </a:lstStyle>
          <a:p>
            <a:fld id="{713A489B-8A15-41B1-8E6A-F1F7DEFE51EA}" type="slidenum">
              <a:rPr lang="de-DE" altLang="de-DE"/>
              <a:pPr/>
              <a:t>‹Nr.›</a:t>
            </a:fld>
            <a:endParaRPr lang="de-DE" altLang="de-DE"/>
          </a:p>
        </p:txBody>
      </p:sp>
    </p:spTree>
    <p:extLst>
      <p:ext uri="{BB962C8B-B14F-4D97-AF65-F5344CB8AC3E}">
        <p14:creationId xmlns:p14="http://schemas.microsoft.com/office/powerpoint/2010/main" val="13142090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26.xml"/><Relationship Id="rId2" Type="http://schemas.openxmlformats.org/officeDocument/2006/relationships/slideLayout" Target="../slideLayouts/slideLayout25.xml"/><Relationship Id="rId1" Type="http://schemas.openxmlformats.org/officeDocument/2006/relationships/slideLayout" Target="../slideLayouts/slideLayout24.xml"/><Relationship Id="rId5" Type="http://schemas.openxmlformats.org/officeDocument/2006/relationships/image" Target="../media/image1.png"/><Relationship Id="rId4"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de-DE" altLang="de-DE" smtClean="0"/>
              <a:t>Titelmasterformat durch Klicken bearbeiten</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de-DE" altLang="de-DE" smtClean="0"/>
              <a:t>Textmasterformate durch Klicken bearbeiten</a:t>
            </a:r>
          </a:p>
          <a:p>
            <a:pPr lvl="1"/>
            <a:r>
              <a:rPr lang="de-DE" altLang="de-DE" smtClean="0"/>
              <a:t>Zweite Ebene</a:t>
            </a:r>
          </a:p>
          <a:p>
            <a:pPr lvl="2"/>
            <a:r>
              <a:rPr lang="de-DE" altLang="de-DE" smtClean="0"/>
              <a:t>Dritte Ebene</a:t>
            </a:r>
          </a:p>
          <a:p>
            <a:pPr lvl="3"/>
            <a:r>
              <a:rPr lang="de-DE" altLang="de-DE" smtClean="0"/>
              <a:t>Vierte Ebene</a:t>
            </a:r>
          </a:p>
          <a:p>
            <a:pPr lvl="4"/>
            <a:r>
              <a:rPr lang="de-DE" altLang="de-DE" smtClean="0"/>
              <a:t>Fünfte Ebene</a:t>
            </a:r>
          </a:p>
        </p:txBody>
      </p:sp>
      <p:sp>
        <p:nvSpPr>
          <p:cNvPr id="43012"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400">
                <a:latin typeface="Arial" charset="0"/>
                <a:cs typeface="+mn-cs"/>
              </a:defRPr>
            </a:lvl1pPr>
          </a:lstStyle>
          <a:p>
            <a:pPr>
              <a:defRPr/>
            </a:pPr>
            <a:endParaRPr lang="de-DE"/>
          </a:p>
        </p:txBody>
      </p:sp>
      <p:sp>
        <p:nvSpPr>
          <p:cNvPr id="43013"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0" hangingPunct="0">
              <a:defRPr sz="1400">
                <a:latin typeface="Arial" charset="0"/>
                <a:cs typeface="+mn-cs"/>
              </a:defRPr>
            </a:lvl1pPr>
          </a:lstStyle>
          <a:p>
            <a:pPr>
              <a:defRPr/>
            </a:pPr>
            <a:r>
              <a:rPr lang="de-DE"/>
              <a:t>Prof. Dr. Wolfgang Wurmnest – IZVR </a:t>
            </a:r>
          </a:p>
        </p:txBody>
      </p:sp>
      <p:sp>
        <p:nvSpPr>
          <p:cNvPr id="43014"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ED3876BD-E791-494F-84BA-1F647074762E}" type="slidenum">
              <a:rPr lang="de-DE" altLang="de-DE"/>
              <a:pPr/>
              <a:t>‹Nr.›</a:t>
            </a:fld>
            <a:endParaRPr lang="de-DE" altLang="de-DE"/>
          </a:p>
        </p:txBody>
      </p:sp>
    </p:spTree>
  </p:cSld>
  <p:clrMap bg1="lt1" tx1="dk1" bg2="lt2" tx2="dk2" accent1="accent1" accent2="accent2" accent3="accent3" accent4="accent4" accent5="accent5" accent6="accent6" hlink="hlink" folHlink="folHlink"/>
  <p:sldLayoutIdLst>
    <p:sldLayoutId id="2147484705" r:id="rId1"/>
    <p:sldLayoutId id="2147484706" r:id="rId2"/>
    <p:sldLayoutId id="2147484707" r:id="rId3"/>
    <p:sldLayoutId id="2147484708" r:id="rId4"/>
    <p:sldLayoutId id="2147484709" r:id="rId5"/>
    <p:sldLayoutId id="2147484710" r:id="rId6"/>
    <p:sldLayoutId id="2147484711" r:id="rId7"/>
    <p:sldLayoutId id="2147484712" r:id="rId8"/>
    <p:sldLayoutId id="2147484713" r:id="rId9"/>
    <p:sldLayoutId id="2147484714" r:id="rId10"/>
    <p:sldLayoutId id="2147484715" r:id="rId11"/>
  </p:sldLayoutIdLst>
  <p:hf hd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Titelplatzhalter 1"/>
          <p:cNvSpPr>
            <a:spLocks noGrp="1"/>
          </p:cNvSpPr>
          <p:nvPr>
            <p:ph type="title"/>
          </p:nvPr>
        </p:nvSpPr>
        <p:spPr bwMode="auto">
          <a:xfrm>
            <a:off x="457200" y="274638"/>
            <a:ext cx="6707188" cy="706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de-DE" altLang="de-DE" smtClean="0"/>
              <a:t>Titelmasterformat durch Klicken bearbeiten</a:t>
            </a:r>
          </a:p>
        </p:txBody>
      </p:sp>
      <p:sp>
        <p:nvSpPr>
          <p:cNvPr id="2051" name="Textplatzhalter 2"/>
          <p:cNvSpPr>
            <a:spLocks noGrp="1"/>
          </p:cNvSpPr>
          <p:nvPr>
            <p:ph type="body" idx="1"/>
          </p:nvPr>
        </p:nvSpPr>
        <p:spPr bwMode="auto">
          <a:xfrm>
            <a:off x="457200" y="1125538"/>
            <a:ext cx="8229600" cy="5000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de-DE" altLang="de-DE" smtClean="0"/>
              <a:t>Textmasterformate durch Klicken bearbeiten</a:t>
            </a:r>
          </a:p>
          <a:p>
            <a:pPr lvl="1"/>
            <a:r>
              <a:rPr lang="de-DE" altLang="de-DE" smtClean="0"/>
              <a:t>Zweite Ebene</a:t>
            </a:r>
          </a:p>
          <a:p>
            <a:pPr lvl="2"/>
            <a:r>
              <a:rPr lang="de-DE" altLang="de-DE" smtClean="0"/>
              <a:t>Dritte Ebene</a:t>
            </a:r>
          </a:p>
          <a:p>
            <a:pPr lvl="3"/>
            <a:r>
              <a:rPr lang="de-DE" altLang="de-DE" smtClean="0"/>
              <a:t>Vierte Ebene</a:t>
            </a:r>
          </a:p>
          <a:p>
            <a:pPr lvl="4"/>
            <a:r>
              <a:rPr lang="de-DE" altLang="de-DE" smtClean="0"/>
              <a:t>Fünfte Ebene</a:t>
            </a:r>
          </a:p>
        </p:txBody>
      </p:sp>
      <p:sp>
        <p:nvSpPr>
          <p:cNvPr id="4" name="Datumsplatzhalter 3"/>
          <p:cNvSpPr>
            <a:spLocks noGrp="1"/>
          </p:cNvSpPr>
          <p:nvPr>
            <p:ph type="dt" sz="half" idx="2"/>
          </p:nvPr>
        </p:nvSpPr>
        <p:spPr>
          <a:xfrm>
            <a:off x="7308850" y="692150"/>
            <a:ext cx="1511300" cy="288925"/>
          </a:xfrm>
          <a:prstGeom prst="rect">
            <a:avLst/>
          </a:prstGeom>
        </p:spPr>
        <p:txBody>
          <a:bodyPr vert="horz" lIns="91440" tIns="45720" rIns="91440" bIns="45720" rtlCol="0" anchor="ctr"/>
          <a:lstStyle>
            <a:lvl1pPr algn="l" eaLnBrk="1" hangingPunct="1">
              <a:defRPr sz="1200">
                <a:solidFill>
                  <a:schemeClr val="tx1">
                    <a:tint val="75000"/>
                  </a:schemeClr>
                </a:solidFill>
                <a:latin typeface="Arial" charset="0"/>
                <a:cs typeface="Arial" charset="0"/>
              </a:defRPr>
            </a:lvl1pPr>
          </a:lstStyle>
          <a:p>
            <a:pPr>
              <a:defRPr/>
            </a:pPr>
            <a:endParaRPr lang="de-DE"/>
          </a:p>
        </p:txBody>
      </p:sp>
      <p:sp>
        <p:nvSpPr>
          <p:cNvPr id="11" name="Fußzeilenplatzhalter 10"/>
          <p:cNvSpPr>
            <a:spLocks noGrp="1"/>
          </p:cNvSpPr>
          <p:nvPr>
            <p:ph type="ftr" sz="quarter" idx="3"/>
          </p:nvPr>
        </p:nvSpPr>
        <p:spPr>
          <a:xfrm>
            <a:off x="468313" y="6356350"/>
            <a:ext cx="6840537" cy="365125"/>
          </a:xfrm>
          <a:prstGeom prst="rect">
            <a:avLst/>
          </a:prstGeom>
        </p:spPr>
        <p:txBody>
          <a:bodyPr vert="horz" lIns="91440" tIns="45720" rIns="91440" bIns="45720" rtlCol="0" anchor="ctr"/>
          <a:lstStyle>
            <a:lvl1pPr algn="ctr" eaLnBrk="1" hangingPunct="1">
              <a:defRPr sz="1200">
                <a:solidFill>
                  <a:schemeClr val="tx1">
                    <a:tint val="75000"/>
                  </a:schemeClr>
                </a:solidFill>
                <a:latin typeface="Arial" charset="0"/>
                <a:cs typeface="Arial" charset="0"/>
              </a:defRPr>
            </a:lvl1pPr>
          </a:lstStyle>
          <a:p>
            <a:pPr>
              <a:defRPr/>
            </a:pPr>
            <a:r>
              <a:rPr lang="de-DE"/>
              <a:t>Prof. Dr. Wolfgang Wurmnest – IZVR </a:t>
            </a:r>
          </a:p>
        </p:txBody>
      </p:sp>
      <p:sp>
        <p:nvSpPr>
          <p:cNvPr id="12" name="Foliennummernplatzhalter 11"/>
          <p:cNvSpPr>
            <a:spLocks noGrp="1"/>
          </p:cNvSpPr>
          <p:nvPr>
            <p:ph type="sldNum" sz="quarter" idx="4"/>
          </p:nvPr>
        </p:nvSpPr>
        <p:spPr>
          <a:xfrm>
            <a:off x="7812088" y="6356350"/>
            <a:ext cx="874712"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defRPr>
            </a:lvl1pPr>
          </a:lstStyle>
          <a:p>
            <a:fld id="{77062E0D-981B-493A-9B39-7F99FEA1B7CA}" type="slidenum">
              <a:rPr lang="de-DE" altLang="de-DE"/>
              <a:pPr/>
              <a:t>‹Nr.›</a:t>
            </a:fld>
            <a:endParaRPr lang="de-DE" altLang="de-DE"/>
          </a:p>
        </p:txBody>
      </p:sp>
    </p:spTree>
  </p:cSld>
  <p:clrMap bg1="lt1" tx1="dk1" bg2="lt2" tx2="dk2" accent1="accent1" accent2="accent2" accent3="accent3" accent4="accent4" accent5="accent5" accent6="accent6" hlink="hlink" folHlink="folHlink"/>
  <p:sldLayoutIdLst>
    <p:sldLayoutId id="2147484716" r:id="rId1"/>
    <p:sldLayoutId id="2147484717" r:id="rId2"/>
    <p:sldLayoutId id="2147484718" r:id="rId3"/>
    <p:sldLayoutId id="2147484719" r:id="rId4"/>
    <p:sldLayoutId id="2147484720" r:id="rId5"/>
    <p:sldLayoutId id="2147484721" r:id="rId6"/>
    <p:sldLayoutId id="2147484722" r:id="rId7"/>
    <p:sldLayoutId id="2147484723" r:id="rId8"/>
    <p:sldLayoutId id="2147484724" r:id="rId9"/>
    <p:sldLayoutId id="2147484725" r:id="rId10"/>
    <p:sldLayoutId id="2147484726" r:id="rId11"/>
    <p:sldLayoutId id="2147484727" r:id="rId12"/>
  </p:sldLayoutIdLst>
  <p:timing>
    <p:tnLst>
      <p:par>
        <p:cTn id="1" dur="indefinite" restart="never" nodeType="tmRoot"/>
      </p:par>
    </p:tnLst>
  </p:timing>
  <p:hf hdr="0" dt="0"/>
  <p:txStyles>
    <p:titleStyle>
      <a:lvl1pPr algn="l" rtl="0" eaLnBrk="0" fontAlgn="base" hangingPunct="0">
        <a:spcBef>
          <a:spcPct val="0"/>
        </a:spcBef>
        <a:spcAft>
          <a:spcPct val="0"/>
        </a:spcAft>
        <a:defRPr sz="2000" b="1" kern="120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sz="2000" b="1">
          <a:solidFill>
            <a:schemeClr val="tx1"/>
          </a:solidFill>
          <a:latin typeface="Arial" charset="0"/>
          <a:cs typeface="Arial" charset="0"/>
        </a:defRPr>
      </a:lvl2pPr>
      <a:lvl3pPr algn="l" rtl="0" eaLnBrk="0" fontAlgn="base" hangingPunct="0">
        <a:spcBef>
          <a:spcPct val="0"/>
        </a:spcBef>
        <a:spcAft>
          <a:spcPct val="0"/>
        </a:spcAft>
        <a:defRPr sz="2000" b="1">
          <a:solidFill>
            <a:schemeClr val="tx1"/>
          </a:solidFill>
          <a:latin typeface="Arial" charset="0"/>
          <a:cs typeface="Arial" charset="0"/>
        </a:defRPr>
      </a:lvl3pPr>
      <a:lvl4pPr algn="l" rtl="0" eaLnBrk="0" fontAlgn="base" hangingPunct="0">
        <a:spcBef>
          <a:spcPct val="0"/>
        </a:spcBef>
        <a:spcAft>
          <a:spcPct val="0"/>
        </a:spcAft>
        <a:defRPr sz="2000" b="1">
          <a:solidFill>
            <a:schemeClr val="tx1"/>
          </a:solidFill>
          <a:latin typeface="Arial" charset="0"/>
          <a:cs typeface="Arial" charset="0"/>
        </a:defRPr>
      </a:lvl4pPr>
      <a:lvl5pPr algn="l" rtl="0" eaLnBrk="0" fontAlgn="base" hangingPunct="0">
        <a:spcBef>
          <a:spcPct val="0"/>
        </a:spcBef>
        <a:spcAft>
          <a:spcPct val="0"/>
        </a:spcAft>
        <a:defRPr sz="2000" b="1">
          <a:solidFill>
            <a:schemeClr val="tx1"/>
          </a:solidFill>
          <a:latin typeface="Arial" charset="0"/>
          <a:cs typeface="Arial" charset="0"/>
        </a:defRPr>
      </a:lvl5pPr>
      <a:lvl6pPr marL="457200" algn="l" rtl="0" eaLnBrk="1" fontAlgn="base" hangingPunct="1">
        <a:spcBef>
          <a:spcPct val="0"/>
        </a:spcBef>
        <a:spcAft>
          <a:spcPct val="0"/>
        </a:spcAft>
        <a:defRPr sz="2000" b="1">
          <a:solidFill>
            <a:schemeClr val="tx1"/>
          </a:solidFill>
          <a:latin typeface="Arial" charset="0"/>
          <a:cs typeface="Arial" charset="0"/>
        </a:defRPr>
      </a:lvl6pPr>
      <a:lvl7pPr marL="914400" algn="l" rtl="0" eaLnBrk="1" fontAlgn="base" hangingPunct="1">
        <a:spcBef>
          <a:spcPct val="0"/>
        </a:spcBef>
        <a:spcAft>
          <a:spcPct val="0"/>
        </a:spcAft>
        <a:defRPr sz="2000" b="1">
          <a:solidFill>
            <a:schemeClr val="tx1"/>
          </a:solidFill>
          <a:latin typeface="Arial" charset="0"/>
          <a:cs typeface="Arial" charset="0"/>
        </a:defRPr>
      </a:lvl7pPr>
      <a:lvl8pPr marL="1371600" algn="l" rtl="0" eaLnBrk="1" fontAlgn="base" hangingPunct="1">
        <a:spcBef>
          <a:spcPct val="0"/>
        </a:spcBef>
        <a:spcAft>
          <a:spcPct val="0"/>
        </a:spcAft>
        <a:defRPr sz="2000" b="1">
          <a:solidFill>
            <a:schemeClr val="tx1"/>
          </a:solidFill>
          <a:latin typeface="Arial" charset="0"/>
          <a:cs typeface="Arial" charset="0"/>
        </a:defRPr>
      </a:lvl8pPr>
      <a:lvl9pPr marL="1828800" algn="l" rtl="0" eaLnBrk="1" fontAlgn="base" hangingPunct="1">
        <a:spcBef>
          <a:spcPct val="0"/>
        </a:spcBef>
        <a:spcAft>
          <a:spcPct val="0"/>
        </a:spcAft>
        <a:defRPr sz="2000" b="1">
          <a:solidFill>
            <a:schemeClr val="tx1"/>
          </a:solidFill>
          <a:latin typeface="Arial" charset="0"/>
          <a:cs typeface="Arial" charset="0"/>
        </a:defRPr>
      </a:lvl9pPr>
    </p:titleStyle>
    <p:bodyStyle>
      <a:lvl1pPr marL="342900" indent="-342900" algn="l" rtl="0" eaLnBrk="0" fontAlgn="base" hangingPunct="0">
        <a:lnSpc>
          <a:spcPct val="150000"/>
        </a:lnSpc>
        <a:spcBef>
          <a:spcPts val="1200"/>
        </a:spcBef>
        <a:spcAft>
          <a:spcPts val="600"/>
        </a:spcAft>
        <a:buFont typeface="Symbol" pitchFamily="18" charset="2"/>
        <a:buChar char="-"/>
        <a:defRPr kern="1200">
          <a:solidFill>
            <a:schemeClr val="tx1"/>
          </a:solidFill>
          <a:latin typeface="Arial" pitchFamily="34" charset="0"/>
          <a:ea typeface="+mn-ea"/>
          <a:cs typeface="Arial" pitchFamily="34" charset="0"/>
        </a:defRPr>
      </a:lvl1pPr>
      <a:lvl2pPr marL="742950" indent="-285750" algn="l" rtl="0" eaLnBrk="0" fontAlgn="base" hangingPunct="0">
        <a:lnSpc>
          <a:spcPct val="150000"/>
        </a:lnSpc>
        <a:spcBef>
          <a:spcPts val="600"/>
        </a:spcBef>
        <a:spcAft>
          <a:spcPts val="600"/>
        </a:spcAft>
        <a:buFont typeface="Arial" charset="0"/>
        <a:buChar char="•"/>
        <a:defRPr kern="1200">
          <a:solidFill>
            <a:schemeClr val="tx1"/>
          </a:solidFill>
          <a:latin typeface="Arial" pitchFamily="34" charset="0"/>
          <a:ea typeface="+mn-ea"/>
          <a:cs typeface="Arial" pitchFamily="34" charset="0"/>
        </a:defRPr>
      </a:lvl2pPr>
      <a:lvl3pPr marL="1143000" indent="-228600" algn="l" rtl="0" eaLnBrk="0" fontAlgn="base" hangingPunct="0">
        <a:lnSpc>
          <a:spcPct val="150000"/>
        </a:lnSpc>
        <a:spcBef>
          <a:spcPts val="1200"/>
        </a:spcBef>
        <a:spcAft>
          <a:spcPct val="0"/>
        </a:spcAft>
        <a:buFont typeface="Wingdings" pitchFamily="2" charset="2"/>
        <a:buChar char="§"/>
        <a:defRPr kern="1200">
          <a:solidFill>
            <a:schemeClr val="tx1"/>
          </a:solidFill>
          <a:latin typeface="Arial" pitchFamily="34" charset="0"/>
          <a:ea typeface="+mn-ea"/>
          <a:cs typeface="Arial" pitchFamily="34" charset="0"/>
        </a:defRPr>
      </a:lvl3pPr>
      <a:lvl4pPr marL="1600200" indent="-228600" algn="l" rtl="0" eaLnBrk="0" fontAlgn="base" hangingPunct="0">
        <a:lnSpc>
          <a:spcPct val="150000"/>
        </a:lnSpc>
        <a:spcBef>
          <a:spcPts val="1200"/>
        </a:spcBef>
        <a:spcAft>
          <a:spcPts val="600"/>
        </a:spcAft>
        <a:buFont typeface="Arial" charset="0"/>
        <a:buChar char="•"/>
        <a:defRPr kern="1200">
          <a:solidFill>
            <a:schemeClr val="tx1"/>
          </a:solidFill>
          <a:latin typeface="Arial" pitchFamily="34" charset="0"/>
          <a:ea typeface="+mn-ea"/>
          <a:cs typeface="Arial" pitchFamily="34" charset="0"/>
        </a:defRPr>
      </a:lvl4pPr>
      <a:lvl5pPr marL="2057400" indent="-228600" algn="l" rtl="0" eaLnBrk="0" fontAlgn="base" hangingPunct="0">
        <a:lnSpc>
          <a:spcPct val="150000"/>
        </a:lnSpc>
        <a:spcBef>
          <a:spcPts val="1200"/>
        </a:spcBef>
        <a:spcAft>
          <a:spcPct val="0"/>
        </a:spcAft>
        <a:buFont typeface="Arial" charset="0"/>
        <a:buChar char="•"/>
        <a:defRPr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457200" y="274639"/>
            <a:ext cx="6707088" cy="850106"/>
          </a:xfrm>
          <a:prstGeom prst="rect">
            <a:avLst/>
          </a:prstGeom>
        </p:spPr>
        <p:txBody>
          <a:bodyPr vert="horz" lIns="91440" tIns="45720" rIns="91440" bIns="45720" rtlCol="0" anchor="ctr">
            <a:normAutofit/>
          </a:bodyPr>
          <a:lstStyle/>
          <a:p>
            <a:r>
              <a:rPr lang="de-DE" dirty="0" smtClean="0"/>
              <a:t>Titelmasterformat durch Klicken bearbeiten</a:t>
            </a:r>
            <a:endParaRPr lang="de-DE" dirty="0"/>
          </a:p>
        </p:txBody>
      </p:sp>
      <p:sp>
        <p:nvSpPr>
          <p:cNvPr id="3" name="Textplatzhalter 2"/>
          <p:cNvSpPr>
            <a:spLocks noGrp="1"/>
          </p:cNvSpPr>
          <p:nvPr>
            <p:ph type="body" idx="1"/>
          </p:nvPr>
        </p:nvSpPr>
        <p:spPr>
          <a:xfrm>
            <a:off x="457200" y="1340768"/>
            <a:ext cx="8229600" cy="4785395"/>
          </a:xfrm>
          <a:prstGeom prst="rect">
            <a:avLst/>
          </a:prstGeom>
        </p:spPr>
        <p:txBody>
          <a:bodyPr vert="horz" lIns="91440" tIns="45720" rIns="91440" bIns="45720" rtlCol="0">
            <a:normAutofit/>
          </a:bodyPr>
          <a:lstStyle/>
          <a:p>
            <a:pPr lvl="0"/>
            <a:r>
              <a:rPr lang="de-DE" dirty="0" smtClean="0"/>
              <a:t>Textmasterformat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DE" dirty="0"/>
          </a:p>
        </p:txBody>
      </p:sp>
      <p:sp>
        <p:nvSpPr>
          <p:cNvPr id="4" name="Datumsplatzhalter 3"/>
          <p:cNvSpPr>
            <a:spLocks noGrp="1"/>
          </p:cNvSpPr>
          <p:nvPr>
            <p:ph type="dt" sz="half" idx="2"/>
          </p:nvPr>
        </p:nvSpPr>
        <p:spPr>
          <a:xfrm>
            <a:off x="457200" y="6356350"/>
            <a:ext cx="946448" cy="365125"/>
          </a:xfrm>
          <a:prstGeom prst="rect">
            <a:avLst/>
          </a:prstGeom>
        </p:spPr>
        <p:txBody>
          <a:bodyPr vert="horz" lIns="91440" tIns="45720" rIns="91440" bIns="45720" rtlCol="0" anchor="ctr"/>
          <a:lstStyle>
            <a:lvl1pPr algn="l">
              <a:defRPr sz="1200">
                <a:solidFill>
                  <a:schemeClr val="tx1">
                    <a:tint val="75000"/>
                  </a:schemeClr>
                </a:solidFill>
                <a:latin typeface="Arial" panose="020B0604020202020204" pitchFamily="34" charset="0"/>
                <a:cs typeface="Arial" panose="020B0604020202020204" pitchFamily="34" charset="0"/>
              </a:defRPr>
            </a:lvl1pPr>
          </a:lstStyle>
          <a:p>
            <a:pPr eaLnBrk="1" fontAlgn="auto" hangingPunct="1">
              <a:spcBef>
                <a:spcPts val="0"/>
              </a:spcBef>
              <a:spcAft>
                <a:spcPts val="0"/>
              </a:spcAft>
            </a:pPr>
            <a:fld id="{9558219D-A242-4249-A0F9-530EE611E1A6}" type="datetime1">
              <a:rPr lang="de-DE" smtClean="0">
                <a:solidFill>
                  <a:prstClr val="black">
                    <a:tint val="75000"/>
                  </a:prstClr>
                </a:solidFill>
              </a:rPr>
              <a:pPr eaLnBrk="1" fontAlgn="auto" hangingPunct="1">
                <a:spcBef>
                  <a:spcPts val="0"/>
                </a:spcBef>
                <a:spcAft>
                  <a:spcPts val="0"/>
                </a:spcAft>
              </a:pPr>
              <a:t>02.03.2017</a:t>
            </a:fld>
            <a:endParaRPr lang="de-DE">
              <a:solidFill>
                <a:prstClr val="black">
                  <a:tint val="75000"/>
                </a:prstClr>
              </a:solidFill>
            </a:endParaRPr>
          </a:p>
        </p:txBody>
      </p:sp>
      <p:sp>
        <p:nvSpPr>
          <p:cNvPr id="5" name="Fußzeilenplatzhalter 4"/>
          <p:cNvSpPr>
            <a:spLocks noGrp="1"/>
          </p:cNvSpPr>
          <p:nvPr>
            <p:ph type="ftr" sz="quarter" idx="3"/>
          </p:nvPr>
        </p:nvSpPr>
        <p:spPr>
          <a:xfrm>
            <a:off x="1550503" y="6356350"/>
            <a:ext cx="6504167" cy="365125"/>
          </a:xfrm>
          <a:prstGeom prst="rect">
            <a:avLst/>
          </a:prstGeom>
        </p:spPr>
        <p:txBody>
          <a:bodyPr vert="horz" lIns="91440" tIns="45720" rIns="91440" bIns="45720" rtlCol="0" anchor="ctr"/>
          <a:lstStyle>
            <a:lvl1pPr algn="ctr">
              <a:defRPr sz="1200">
                <a:solidFill>
                  <a:schemeClr val="tx1">
                    <a:tint val="75000"/>
                  </a:schemeClr>
                </a:solidFill>
                <a:latin typeface="Arial" panose="020B0604020202020204" pitchFamily="34" charset="0"/>
                <a:cs typeface="Arial" panose="020B0604020202020204" pitchFamily="34" charset="0"/>
              </a:defRPr>
            </a:lvl1pPr>
          </a:lstStyle>
          <a:p>
            <a:pPr eaLnBrk="1" fontAlgn="auto" hangingPunct="1">
              <a:spcBef>
                <a:spcPts val="0"/>
              </a:spcBef>
              <a:spcAft>
                <a:spcPts val="0"/>
              </a:spcAft>
            </a:pPr>
            <a:r>
              <a:rPr lang="de-DE" smtClean="0">
                <a:solidFill>
                  <a:prstClr val="black">
                    <a:tint val="75000"/>
                  </a:prstClr>
                </a:solidFill>
              </a:rPr>
              <a:t>Transnational Litigation</a:t>
            </a:r>
            <a:endParaRPr lang="de-DE">
              <a:solidFill>
                <a:prstClr val="black">
                  <a:tint val="75000"/>
                </a:prstClr>
              </a:solidFill>
            </a:endParaRPr>
          </a:p>
        </p:txBody>
      </p:sp>
      <p:sp>
        <p:nvSpPr>
          <p:cNvPr id="6" name="Foliennummernplatzhalter 5"/>
          <p:cNvSpPr>
            <a:spLocks noGrp="1"/>
          </p:cNvSpPr>
          <p:nvPr>
            <p:ph type="sldNum" sz="quarter" idx="4"/>
          </p:nvPr>
        </p:nvSpPr>
        <p:spPr>
          <a:xfrm>
            <a:off x="8158038" y="6356350"/>
            <a:ext cx="528762" cy="365125"/>
          </a:xfrm>
          <a:prstGeom prst="rect">
            <a:avLst/>
          </a:prstGeom>
        </p:spPr>
        <p:txBody>
          <a:bodyPr vert="horz" lIns="91440" tIns="45720" rIns="91440" bIns="45720" rtlCol="0" anchor="ctr"/>
          <a:lstStyle>
            <a:lvl1pPr algn="r">
              <a:defRPr sz="1200">
                <a:solidFill>
                  <a:schemeClr val="tx1">
                    <a:tint val="75000"/>
                  </a:schemeClr>
                </a:solidFill>
                <a:latin typeface="Arial" panose="020B0604020202020204" pitchFamily="34" charset="0"/>
                <a:cs typeface="Arial" panose="020B0604020202020204" pitchFamily="34" charset="0"/>
              </a:defRPr>
            </a:lvl1pPr>
          </a:lstStyle>
          <a:p>
            <a:pPr eaLnBrk="1" fontAlgn="auto" hangingPunct="1">
              <a:spcBef>
                <a:spcPts val="0"/>
              </a:spcBef>
              <a:spcAft>
                <a:spcPts val="0"/>
              </a:spcAft>
            </a:pPr>
            <a:fld id="{E5B53BF6-DEA2-458C-903B-B577D20D4B06}" type="slidenum">
              <a:rPr lang="de-DE" smtClean="0">
                <a:solidFill>
                  <a:prstClr val="black">
                    <a:tint val="75000"/>
                  </a:prstClr>
                </a:solidFill>
              </a:rPr>
              <a:pPr eaLnBrk="1" fontAlgn="auto" hangingPunct="1">
                <a:spcBef>
                  <a:spcPts val="0"/>
                </a:spcBef>
                <a:spcAft>
                  <a:spcPts val="0"/>
                </a:spcAft>
              </a:pPr>
              <a:t>‹Nr.›</a:t>
            </a:fld>
            <a:endParaRPr lang="de-DE">
              <a:solidFill>
                <a:prstClr val="black">
                  <a:tint val="75000"/>
                </a:prstClr>
              </a:solidFill>
            </a:endParaRPr>
          </a:p>
        </p:txBody>
      </p:sp>
      <p:pic>
        <p:nvPicPr>
          <p:cNvPr id="7" name="Picture 2" descr="C:\Users\Michael\Desktop\unilogo.png"/>
          <p:cNvPicPr>
            <a:picLocks noChangeAspect="1" noChangeArrowheads="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7596186" y="260648"/>
            <a:ext cx="1368425" cy="885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88413053"/>
      </p:ext>
    </p:extLst>
  </p:cSld>
  <p:clrMap bg1="lt1" tx1="dk1" bg2="lt2" tx2="dk2" accent1="accent1" accent2="accent2" accent3="accent3" accent4="accent4" accent5="accent5" accent6="accent6" hlink="hlink" folHlink="folHlink"/>
  <p:sldLayoutIdLst>
    <p:sldLayoutId id="2147484729" r:id="rId1"/>
    <p:sldLayoutId id="2147484730" r:id="rId2"/>
    <p:sldLayoutId id="2147484731" r:id="rId3"/>
  </p:sldLayoutIdLst>
  <p:hf hdr="0" dt="0"/>
  <p:txStyles>
    <p:titleStyle>
      <a:lvl1pPr algn="l" defTabSz="914400" rtl="0" eaLnBrk="1" latinLnBrk="0" hangingPunct="1">
        <a:spcBef>
          <a:spcPct val="0"/>
        </a:spcBef>
        <a:buNone/>
        <a:defRPr sz="2000" b="1" kern="1200">
          <a:solidFill>
            <a:schemeClr val="tx1"/>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Symbol" panose="05050102010706020507" pitchFamily="18" charset="2"/>
        <a:buChar char="-"/>
        <a:defRPr sz="18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Symbol" panose="05050102010706020507" pitchFamily="18" charset="2"/>
        <a:buChar char="-"/>
        <a:defRPr sz="18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Symbol" panose="05050102010706020507" pitchFamily="18" charset="2"/>
        <a:buChar char="-"/>
        <a:defRPr sz="18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Symbol" panose="05050102010706020507" pitchFamily="18" charset="2"/>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Symbol" panose="05050102010706020507" pitchFamily="18" charset="2"/>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normAutofit/>
          </a:bodyPr>
          <a:lstStyle/>
          <a:p>
            <a:pPr algn="ctr">
              <a:lnSpc>
                <a:spcPct val="150000"/>
              </a:lnSpc>
              <a:spcAft>
                <a:spcPts val="1800"/>
              </a:spcAft>
            </a:pPr>
            <a:r>
              <a:rPr lang="de-DE" sz="3600" dirty="0" smtClean="0">
                <a:latin typeface="Arial" panose="020B0604020202020204" pitchFamily="34" charset="0"/>
                <a:cs typeface="Arial" panose="020B0604020202020204" pitchFamily="34" charset="0"/>
              </a:rPr>
              <a:t>Dispute Resolution</a:t>
            </a:r>
            <a:br>
              <a:rPr lang="de-DE" sz="3600" dirty="0" smtClean="0">
                <a:latin typeface="Arial" panose="020B0604020202020204" pitchFamily="34" charset="0"/>
                <a:cs typeface="Arial" panose="020B0604020202020204" pitchFamily="34" charset="0"/>
              </a:rPr>
            </a:br>
            <a:r>
              <a:rPr lang="de-DE" sz="2700" dirty="0" smtClean="0"/>
              <a:t>(Resolution of Private International Disputes)</a:t>
            </a:r>
            <a:endParaRPr lang="de-DE" sz="2700" dirty="0"/>
          </a:p>
        </p:txBody>
      </p:sp>
      <p:sp>
        <p:nvSpPr>
          <p:cNvPr id="3" name="Untertitel 2"/>
          <p:cNvSpPr>
            <a:spLocks noGrp="1"/>
          </p:cNvSpPr>
          <p:nvPr>
            <p:ph type="subTitle" idx="1"/>
          </p:nvPr>
        </p:nvSpPr>
        <p:spPr>
          <a:xfrm>
            <a:off x="1403648" y="3212976"/>
            <a:ext cx="6400800" cy="864096"/>
          </a:xfrm>
        </p:spPr>
        <p:txBody>
          <a:bodyPr>
            <a:normAutofit fontScale="92500"/>
          </a:bodyPr>
          <a:lstStyle/>
          <a:p>
            <a:endParaRPr lang="de-DE" dirty="0">
              <a:solidFill>
                <a:schemeClr val="tx1"/>
              </a:solidFill>
            </a:endParaRPr>
          </a:p>
          <a:p>
            <a:r>
              <a:rPr lang="de-DE" sz="2200" dirty="0" smtClean="0">
                <a:solidFill>
                  <a:schemeClr val="tx1"/>
                </a:solidFill>
                <a:latin typeface="Arial" panose="020B0604020202020204" pitchFamily="34" charset="0"/>
                <a:cs typeface="Arial" panose="020B0604020202020204" pitchFamily="34" charset="0"/>
              </a:rPr>
              <a:t>Session 5: International Commercial Arbitration</a:t>
            </a:r>
          </a:p>
          <a:p>
            <a:endParaRPr lang="de-DE" dirty="0">
              <a:latin typeface="Arial" panose="020B0604020202020204" pitchFamily="34" charset="0"/>
              <a:cs typeface="Arial" panose="020B0604020202020204" pitchFamily="34" charset="0"/>
            </a:endParaRPr>
          </a:p>
        </p:txBody>
      </p:sp>
      <p:sp>
        <p:nvSpPr>
          <p:cNvPr id="4" name="Textplatzhalter 3"/>
          <p:cNvSpPr>
            <a:spLocks noGrp="1"/>
          </p:cNvSpPr>
          <p:nvPr>
            <p:ph type="body" sz="quarter" idx="13"/>
          </p:nvPr>
        </p:nvSpPr>
        <p:spPr>
          <a:xfrm>
            <a:off x="1403648" y="4653136"/>
            <a:ext cx="6400800" cy="1224136"/>
          </a:xfrm>
        </p:spPr>
        <p:txBody>
          <a:bodyPr>
            <a:normAutofit/>
          </a:bodyPr>
          <a:lstStyle/>
          <a:p>
            <a:r>
              <a:rPr lang="en-US" dirty="0" smtClean="0">
                <a:latin typeface="Arial" panose="020B0604020202020204" pitchFamily="34" charset="0"/>
                <a:cs typeface="Arial" panose="020B0604020202020204" pitchFamily="34" charset="0"/>
              </a:rPr>
              <a:t>FTU Master Program</a:t>
            </a:r>
          </a:p>
          <a:p>
            <a:r>
              <a:rPr lang="en-US" smtClean="0"/>
              <a:t>Friday</a:t>
            </a:r>
            <a:r>
              <a:rPr lang="en-US" smtClean="0">
                <a:latin typeface="Arial" panose="020B0604020202020204" pitchFamily="34" charset="0"/>
                <a:cs typeface="Arial" panose="020B0604020202020204" pitchFamily="34" charset="0"/>
              </a:rPr>
              <a:t>, </a:t>
            </a:r>
            <a:r>
              <a:rPr lang="en-US" smtClean="0"/>
              <a:t>3</a:t>
            </a:r>
            <a:r>
              <a:rPr lang="en-US" baseline="30000" smtClean="0"/>
              <a:t>rd</a:t>
            </a:r>
            <a:r>
              <a:rPr lang="en-US" smtClean="0">
                <a:latin typeface="Arial" panose="020B0604020202020204" pitchFamily="34" charset="0"/>
                <a:cs typeface="Arial" panose="020B0604020202020204" pitchFamily="34" charset="0"/>
              </a:rPr>
              <a:t> </a:t>
            </a:r>
            <a:r>
              <a:rPr lang="en-US" dirty="0" smtClean="0">
                <a:latin typeface="Arial" panose="020B0604020202020204" pitchFamily="34" charset="0"/>
                <a:cs typeface="Arial" panose="020B0604020202020204" pitchFamily="34" charset="0"/>
              </a:rPr>
              <a:t>March 2017</a:t>
            </a:r>
          </a:p>
          <a:p>
            <a:r>
              <a:rPr lang="en-US" dirty="0" smtClean="0">
                <a:latin typeface="Arial" panose="020B0604020202020204" pitchFamily="34" charset="0"/>
                <a:cs typeface="Arial" panose="020B0604020202020204" pitchFamily="34" charset="0"/>
              </a:rPr>
              <a:t>Prof. Dr. Wolfgang Wurmnest, LL.M. (Berkeley)</a:t>
            </a:r>
          </a:p>
          <a:p>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7380828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el 1"/>
          <p:cNvSpPr>
            <a:spLocks noGrp="1"/>
          </p:cNvSpPr>
          <p:nvPr>
            <p:ph type="title"/>
          </p:nvPr>
        </p:nvSpPr>
        <p:spPr>
          <a:xfrm>
            <a:off x="107950" y="115888"/>
            <a:ext cx="7127875" cy="814387"/>
          </a:xfrm>
        </p:spPr>
        <p:txBody>
          <a:bodyPr/>
          <a:lstStyle/>
          <a:p>
            <a:r>
              <a:rPr lang="de-DE" altLang="de-DE" dirty="0" smtClean="0">
                <a:latin typeface="Arial" charset="0"/>
                <a:cs typeface="Arial" charset="0"/>
              </a:rPr>
              <a:t>The </a:t>
            </a:r>
            <a:r>
              <a:rPr lang="de-DE" altLang="de-DE" dirty="0" err="1" smtClean="0">
                <a:latin typeface="Arial" charset="0"/>
                <a:cs typeface="Arial" charset="0"/>
              </a:rPr>
              <a:t>players</a:t>
            </a:r>
            <a:r>
              <a:rPr lang="de-DE" altLang="de-DE" dirty="0" smtClean="0">
                <a:latin typeface="Arial" charset="0"/>
                <a:cs typeface="Arial" charset="0"/>
              </a:rPr>
              <a:t> in </a:t>
            </a:r>
            <a:r>
              <a:rPr lang="de-DE" altLang="de-DE" dirty="0" err="1" smtClean="0">
                <a:latin typeface="Arial" charset="0"/>
                <a:cs typeface="Arial" charset="0"/>
              </a:rPr>
              <a:t>arbitration</a:t>
            </a:r>
            <a:endParaRPr lang="de-DE" altLang="de-DE" dirty="0" smtClean="0">
              <a:latin typeface="Arial" charset="0"/>
              <a:cs typeface="Arial" charset="0"/>
            </a:endParaRPr>
          </a:p>
        </p:txBody>
      </p:sp>
      <p:sp>
        <p:nvSpPr>
          <p:cNvPr id="3" name="Inhaltsplatzhalter 2"/>
          <p:cNvSpPr>
            <a:spLocks noGrp="1"/>
          </p:cNvSpPr>
          <p:nvPr>
            <p:ph idx="1"/>
          </p:nvPr>
        </p:nvSpPr>
        <p:spPr>
          <a:xfrm>
            <a:off x="107950" y="930275"/>
            <a:ext cx="8928100" cy="5522913"/>
          </a:xfrm>
        </p:spPr>
        <p:txBody>
          <a:bodyPr/>
          <a:lstStyle/>
          <a:p>
            <a:pPr marL="0" indent="0">
              <a:lnSpc>
                <a:spcPct val="100000"/>
              </a:lnSpc>
              <a:spcBef>
                <a:spcPts val="0"/>
              </a:spcBef>
              <a:spcAft>
                <a:spcPts val="600"/>
              </a:spcAft>
              <a:buFont typeface="Symbol" pitchFamily="18" charset="2"/>
              <a:buNone/>
              <a:defRPr/>
            </a:pPr>
            <a:r>
              <a:rPr lang="en-US" b="1" dirty="0" smtClean="0"/>
              <a:t>Parties – </a:t>
            </a:r>
            <a:r>
              <a:rPr lang="en-US" dirty="0" smtClean="0"/>
              <a:t>Agree on arbitration</a:t>
            </a:r>
          </a:p>
          <a:p>
            <a:pPr marL="0" indent="0">
              <a:lnSpc>
                <a:spcPct val="100000"/>
              </a:lnSpc>
              <a:spcBef>
                <a:spcPts val="0"/>
              </a:spcBef>
              <a:spcAft>
                <a:spcPts val="600"/>
              </a:spcAft>
              <a:buFont typeface="Symbol" pitchFamily="18" charset="2"/>
              <a:buNone/>
              <a:defRPr/>
            </a:pPr>
            <a:r>
              <a:rPr lang="en-US" b="1" dirty="0" smtClean="0"/>
              <a:t>Arbitral tribunal</a:t>
            </a:r>
          </a:p>
          <a:p>
            <a:pPr>
              <a:lnSpc>
                <a:spcPct val="100000"/>
              </a:lnSpc>
              <a:spcBef>
                <a:spcPts val="0"/>
              </a:spcBef>
              <a:spcAft>
                <a:spcPts val="600"/>
              </a:spcAft>
              <a:defRPr/>
            </a:pPr>
            <a:r>
              <a:rPr lang="en-US" dirty="0" smtClean="0">
                <a:solidFill>
                  <a:srgbClr val="FF0000"/>
                </a:solidFill>
              </a:rPr>
              <a:t>Ad-hoc-tribunals</a:t>
            </a:r>
            <a:endParaRPr lang="en-US" dirty="0" smtClean="0"/>
          </a:p>
          <a:p>
            <a:pPr lvl="1">
              <a:lnSpc>
                <a:spcPct val="100000"/>
              </a:lnSpc>
              <a:buFont typeface="Arial" panose="020B0604020202020204" pitchFamily="34" charset="0"/>
              <a:buChar char="•"/>
              <a:defRPr/>
            </a:pPr>
            <a:r>
              <a:rPr lang="en-US" dirty="0" smtClean="0"/>
              <a:t>Parties confer power on tribunal to adjudicate a given case and also design the rules for the arbitral proceeding, cost allocation etc. </a:t>
            </a:r>
          </a:p>
          <a:p>
            <a:pPr lvl="1">
              <a:lnSpc>
                <a:spcPct val="100000"/>
              </a:lnSpc>
              <a:buFont typeface="Arial" panose="020B0604020202020204" pitchFamily="34" charset="0"/>
              <a:buChar char="•"/>
              <a:defRPr/>
            </a:pPr>
            <a:r>
              <a:rPr lang="en-US" dirty="0" smtClean="0"/>
              <a:t>Such a form of arbitration is recommended only for very special disputes</a:t>
            </a:r>
          </a:p>
          <a:p>
            <a:pPr>
              <a:lnSpc>
                <a:spcPct val="100000"/>
              </a:lnSpc>
              <a:spcBef>
                <a:spcPts val="0"/>
              </a:spcBef>
              <a:spcAft>
                <a:spcPts val="600"/>
              </a:spcAft>
              <a:defRPr/>
            </a:pPr>
            <a:r>
              <a:rPr lang="en-US" dirty="0" smtClean="0">
                <a:solidFill>
                  <a:srgbClr val="FF0000"/>
                </a:solidFill>
              </a:rPr>
              <a:t>Institutional arbitration (“ready to use”)</a:t>
            </a:r>
          </a:p>
          <a:p>
            <a:pPr lvl="1">
              <a:lnSpc>
                <a:spcPct val="100000"/>
              </a:lnSpc>
              <a:defRPr/>
            </a:pPr>
            <a:r>
              <a:rPr lang="en-US" dirty="0" smtClean="0"/>
              <a:t>Parties agree to conduct arbitration under the auspices of an arbitration institution (</a:t>
            </a:r>
            <a:r>
              <a:rPr lang="de-DE" dirty="0" smtClean="0"/>
              <a:t>International </a:t>
            </a:r>
            <a:r>
              <a:rPr lang="en-US" dirty="0" smtClean="0"/>
              <a:t>Chamber of Commerce (ICC)CC, Singapore International Arbitration Center (SIAC), Vietnam International Arbitration </a:t>
            </a:r>
            <a:r>
              <a:rPr lang="de-DE" dirty="0" smtClean="0"/>
              <a:t>Center </a:t>
            </a:r>
            <a:r>
              <a:rPr lang="de-DE" dirty="0"/>
              <a:t>(VIAC</a:t>
            </a:r>
            <a:r>
              <a:rPr lang="de-DE" dirty="0" smtClean="0"/>
              <a:t>)</a:t>
            </a:r>
            <a:endParaRPr lang="en-US" dirty="0" smtClean="0"/>
          </a:p>
          <a:p>
            <a:pPr lvl="1">
              <a:lnSpc>
                <a:spcPct val="100000"/>
              </a:lnSpc>
              <a:defRPr/>
            </a:pPr>
            <a:r>
              <a:rPr lang="en-US" dirty="0" smtClean="0"/>
              <a:t>Institution often assists arbitrators with a secretariat and offers facilities such as rooms, a library, data bases etc.</a:t>
            </a:r>
          </a:p>
          <a:p>
            <a:pPr lvl="1">
              <a:lnSpc>
                <a:spcPct val="100000"/>
              </a:lnSpc>
              <a:buFont typeface="Arial" panose="020B0604020202020204" pitchFamily="34" charset="0"/>
              <a:buChar char="•"/>
              <a:defRPr/>
            </a:pPr>
            <a:r>
              <a:rPr lang="en-US" dirty="0" smtClean="0"/>
              <a:t>Institutions have “ready to use” (and often mandatory) arbitration rules</a:t>
            </a:r>
          </a:p>
          <a:p>
            <a:pPr lvl="1">
              <a:lnSpc>
                <a:spcPct val="100000"/>
              </a:lnSpc>
              <a:buFont typeface="Arial" panose="020B0604020202020204" pitchFamily="34" charset="0"/>
              <a:buChar char="•"/>
              <a:defRPr/>
            </a:pPr>
            <a:r>
              <a:rPr lang="en-US" dirty="0" smtClean="0"/>
              <a:t>Institutions often regulate the selection of arbitrators</a:t>
            </a:r>
          </a:p>
          <a:p>
            <a:pPr lvl="1">
              <a:lnSpc>
                <a:spcPct val="100000"/>
              </a:lnSpc>
              <a:buFont typeface="Arial" panose="020B0604020202020204" pitchFamily="34" charset="0"/>
              <a:buChar char="•"/>
              <a:defRPr/>
            </a:pPr>
            <a:r>
              <a:rPr lang="en-US" dirty="0" smtClean="0"/>
              <a:t>Rules for costs and payment of arbitrators</a:t>
            </a:r>
            <a:r>
              <a:rPr lang="de-DE" dirty="0" smtClean="0"/>
              <a:t>.</a:t>
            </a:r>
          </a:p>
          <a:p>
            <a:pPr lvl="1">
              <a:lnSpc>
                <a:spcPct val="100000"/>
              </a:lnSpc>
              <a:buFont typeface="Arial" panose="020B0604020202020204" pitchFamily="34" charset="0"/>
              <a:buChar char="•"/>
              <a:defRPr/>
            </a:pPr>
            <a:r>
              <a:rPr lang="de-DE" dirty="0" smtClean="0"/>
              <a:t>Model </a:t>
            </a:r>
            <a:r>
              <a:rPr lang="de-DE" dirty="0" err="1" smtClean="0"/>
              <a:t>clause</a:t>
            </a:r>
            <a:r>
              <a:rPr lang="de-DE" dirty="0" smtClean="0"/>
              <a:t> </a:t>
            </a:r>
            <a:r>
              <a:rPr lang="de-DE" dirty="0" err="1" smtClean="0"/>
              <a:t>for</a:t>
            </a:r>
            <a:r>
              <a:rPr lang="de-DE" dirty="0" smtClean="0"/>
              <a:t> </a:t>
            </a:r>
            <a:r>
              <a:rPr lang="de-DE" dirty="0" err="1" smtClean="0"/>
              <a:t>arbitration</a:t>
            </a:r>
            <a:r>
              <a:rPr lang="de-DE" dirty="0" smtClean="0"/>
              <a:t> </a:t>
            </a:r>
            <a:endParaRPr lang="de-DE" dirty="0"/>
          </a:p>
        </p:txBody>
      </p:sp>
      <p:sp>
        <p:nvSpPr>
          <p:cNvPr id="4" name="Fußzeilenplatzhalter 3"/>
          <p:cNvSpPr>
            <a:spLocks noGrp="1"/>
          </p:cNvSpPr>
          <p:nvPr>
            <p:ph type="ftr" sz="quarter" idx="11"/>
          </p:nvPr>
        </p:nvSpPr>
        <p:spPr/>
        <p:txBody>
          <a:bodyPr/>
          <a:lstStyle/>
          <a:p>
            <a:pPr>
              <a:defRPr/>
            </a:pPr>
            <a:r>
              <a:rPr lang="de-DE" dirty="0"/>
              <a:t>Prof. Dr. Wolfgang Wurmnest – IZVR </a:t>
            </a:r>
          </a:p>
        </p:txBody>
      </p:sp>
      <p:sp>
        <p:nvSpPr>
          <p:cNvPr id="28677" name="Foliennummernplatzhalt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150000"/>
              </a:lnSpc>
              <a:spcBef>
                <a:spcPts val="1200"/>
              </a:spcBef>
              <a:spcAft>
                <a:spcPts val="600"/>
              </a:spcAft>
              <a:buFont typeface="Symbol" pitchFamily="18" charset="2"/>
              <a:buChar char="-"/>
              <a:defRPr>
                <a:solidFill>
                  <a:schemeClr val="tx1"/>
                </a:solidFill>
                <a:latin typeface="Arial" charset="0"/>
                <a:cs typeface="Arial" charset="0"/>
              </a:defRPr>
            </a:lvl1pPr>
            <a:lvl2pPr marL="742950" indent="-285750">
              <a:lnSpc>
                <a:spcPct val="150000"/>
              </a:lnSpc>
              <a:spcBef>
                <a:spcPts val="600"/>
              </a:spcBef>
              <a:spcAft>
                <a:spcPts val="600"/>
              </a:spcAft>
              <a:buFont typeface="Arial" charset="0"/>
              <a:buChar char="•"/>
              <a:defRPr>
                <a:solidFill>
                  <a:schemeClr val="tx1"/>
                </a:solidFill>
                <a:latin typeface="Arial" charset="0"/>
                <a:cs typeface="Arial" charset="0"/>
              </a:defRPr>
            </a:lvl2pPr>
            <a:lvl3pPr marL="1143000" indent="-228600">
              <a:lnSpc>
                <a:spcPct val="150000"/>
              </a:lnSpc>
              <a:spcBef>
                <a:spcPts val="1200"/>
              </a:spcBef>
              <a:buFont typeface="Wingdings" pitchFamily="2" charset="2"/>
              <a:buChar char="§"/>
              <a:defRPr>
                <a:solidFill>
                  <a:schemeClr val="tx1"/>
                </a:solidFill>
                <a:latin typeface="Arial" charset="0"/>
                <a:cs typeface="Arial" charset="0"/>
              </a:defRPr>
            </a:lvl3pPr>
            <a:lvl4pPr marL="1600200" indent="-228600">
              <a:lnSpc>
                <a:spcPct val="150000"/>
              </a:lnSpc>
              <a:spcBef>
                <a:spcPts val="1200"/>
              </a:spcBef>
              <a:spcAft>
                <a:spcPts val="600"/>
              </a:spcAft>
              <a:buFont typeface="Arial" charset="0"/>
              <a:buChar char="•"/>
              <a:defRPr>
                <a:solidFill>
                  <a:schemeClr val="tx1"/>
                </a:solidFill>
                <a:latin typeface="Arial" charset="0"/>
                <a:cs typeface="Arial" charset="0"/>
              </a:defRPr>
            </a:lvl4pPr>
            <a:lvl5pPr marL="2057400" indent="-228600">
              <a:lnSpc>
                <a:spcPct val="150000"/>
              </a:lnSpc>
              <a:spcBef>
                <a:spcPts val="1200"/>
              </a:spcBef>
              <a:buFont typeface="Arial" charset="0"/>
              <a:buChar char="•"/>
              <a:defRPr>
                <a:solidFill>
                  <a:schemeClr val="tx1"/>
                </a:solidFill>
                <a:latin typeface="Arial" charset="0"/>
                <a:cs typeface="Arial" charset="0"/>
              </a:defRPr>
            </a:lvl5pPr>
            <a:lvl6pPr marL="2514600" indent="-228600" eaLnBrk="0" fontAlgn="base" hangingPunct="0">
              <a:lnSpc>
                <a:spcPct val="150000"/>
              </a:lnSpc>
              <a:spcBef>
                <a:spcPts val="1200"/>
              </a:spcBef>
              <a:spcAft>
                <a:spcPct val="0"/>
              </a:spcAft>
              <a:buFont typeface="Arial" charset="0"/>
              <a:buChar char="•"/>
              <a:defRPr>
                <a:solidFill>
                  <a:schemeClr val="tx1"/>
                </a:solidFill>
                <a:latin typeface="Arial" charset="0"/>
                <a:cs typeface="Arial" charset="0"/>
              </a:defRPr>
            </a:lvl6pPr>
            <a:lvl7pPr marL="2971800" indent="-228600" eaLnBrk="0" fontAlgn="base" hangingPunct="0">
              <a:lnSpc>
                <a:spcPct val="150000"/>
              </a:lnSpc>
              <a:spcBef>
                <a:spcPts val="1200"/>
              </a:spcBef>
              <a:spcAft>
                <a:spcPct val="0"/>
              </a:spcAft>
              <a:buFont typeface="Arial" charset="0"/>
              <a:buChar char="•"/>
              <a:defRPr>
                <a:solidFill>
                  <a:schemeClr val="tx1"/>
                </a:solidFill>
                <a:latin typeface="Arial" charset="0"/>
                <a:cs typeface="Arial" charset="0"/>
              </a:defRPr>
            </a:lvl7pPr>
            <a:lvl8pPr marL="3429000" indent="-228600" eaLnBrk="0" fontAlgn="base" hangingPunct="0">
              <a:lnSpc>
                <a:spcPct val="150000"/>
              </a:lnSpc>
              <a:spcBef>
                <a:spcPts val="1200"/>
              </a:spcBef>
              <a:spcAft>
                <a:spcPct val="0"/>
              </a:spcAft>
              <a:buFont typeface="Arial" charset="0"/>
              <a:buChar char="•"/>
              <a:defRPr>
                <a:solidFill>
                  <a:schemeClr val="tx1"/>
                </a:solidFill>
                <a:latin typeface="Arial" charset="0"/>
                <a:cs typeface="Arial" charset="0"/>
              </a:defRPr>
            </a:lvl8pPr>
            <a:lvl9pPr marL="3886200" indent="-228600" eaLnBrk="0" fontAlgn="base" hangingPunct="0">
              <a:lnSpc>
                <a:spcPct val="150000"/>
              </a:lnSpc>
              <a:spcBef>
                <a:spcPts val="1200"/>
              </a:spcBef>
              <a:spcAft>
                <a:spcPct val="0"/>
              </a:spcAft>
              <a:buFont typeface="Arial" charset="0"/>
              <a:buChar char="•"/>
              <a:defRPr>
                <a:solidFill>
                  <a:schemeClr val="tx1"/>
                </a:solidFill>
                <a:latin typeface="Arial" charset="0"/>
                <a:cs typeface="Arial" charset="0"/>
              </a:defRPr>
            </a:lvl9pPr>
          </a:lstStyle>
          <a:p>
            <a:pPr>
              <a:lnSpc>
                <a:spcPct val="100000"/>
              </a:lnSpc>
              <a:spcBef>
                <a:spcPct val="0"/>
              </a:spcBef>
              <a:spcAft>
                <a:spcPct val="0"/>
              </a:spcAft>
              <a:buFontTx/>
              <a:buNone/>
            </a:pPr>
            <a:fld id="{2CEA7BCC-E97D-4FD0-A0DC-ABEA7B52B099}" type="slidenum">
              <a:rPr lang="de-DE" altLang="de-DE">
                <a:solidFill>
                  <a:srgbClr val="898989"/>
                </a:solidFill>
              </a:rPr>
              <a:pPr>
                <a:lnSpc>
                  <a:spcPct val="100000"/>
                </a:lnSpc>
                <a:spcBef>
                  <a:spcPct val="0"/>
                </a:spcBef>
                <a:spcAft>
                  <a:spcPct val="0"/>
                </a:spcAft>
                <a:buFontTx/>
                <a:buNone/>
              </a:pPr>
              <a:t>10</a:t>
            </a:fld>
            <a:endParaRPr lang="de-DE" altLang="de-DE">
              <a:solidFill>
                <a:srgbClr val="898989"/>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el 1"/>
          <p:cNvSpPr>
            <a:spLocks noGrp="1"/>
          </p:cNvSpPr>
          <p:nvPr>
            <p:ph type="title"/>
          </p:nvPr>
        </p:nvSpPr>
        <p:spPr>
          <a:xfrm>
            <a:off x="107950" y="115888"/>
            <a:ext cx="7127875" cy="814387"/>
          </a:xfrm>
        </p:spPr>
        <p:txBody>
          <a:bodyPr/>
          <a:lstStyle/>
          <a:p>
            <a:r>
              <a:rPr lang="de-DE" altLang="de-DE" dirty="0" smtClean="0">
                <a:latin typeface="Arial" charset="0"/>
                <a:cs typeface="Arial" charset="0"/>
              </a:rPr>
              <a:t>The </a:t>
            </a:r>
            <a:r>
              <a:rPr lang="de-DE" altLang="de-DE" dirty="0" err="1" smtClean="0">
                <a:latin typeface="Arial" charset="0"/>
                <a:cs typeface="Arial" charset="0"/>
              </a:rPr>
              <a:t>players</a:t>
            </a:r>
            <a:r>
              <a:rPr lang="de-DE" altLang="de-DE" dirty="0" smtClean="0">
                <a:latin typeface="Arial" charset="0"/>
                <a:cs typeface="Arial" charset="0"/>
              </a:rPr>
              <a:t> (2)</a:t>
            </a:r>
          </a:p>
        </p:txBody>
      </p:sp>
      <p:sp>
        <p:nvSpPr>
          <p:cNvPr id="3" name="Inhaltsplatzhalter 2"/>
          <p:cNvSpPr>
            <a:spLocks noGrp="1"/>
          </p:cNvSpPr>
          <p:nvPr>
            <p:ph idx="1"/>
          </p:nvPr>
        </p:nvSpPr>
        <p:spPr>
          <a:xfrm>
            <a:off x="107950" y="1052513"/>
            <a:ext cx="8928100" cy="5400675"/>
          </a:xfrm>
        </p:spPr>
        <p:txBody>
          <a:bodyPr/>
          <a:lstStyle/>
          <a:p>
            <a:pPr marL="0" indent="0">
              <a:lnSpc>
                <a:spcPct val="100000"/>
              </a:lnSpc>
              <a:spcBef>
                <a:spcPts val="300"/>
              </a:spcBef>
              <a:spcAft>
                <a:spcPts val="900"/>
              </a:spcAft>
              <a:buFont typeface="Symbol" pitchFamily="18" charset="2"/>
              <a:buNone/>
              <a:defRPr/>
            </a:pPr>
            <a:r>
              <a:rPr lang="de-DE" b="1" dirty="0" smtClean="0"/>
              <a:t>Courts </a:t>
            </a:r>
            <a:r>
              <a:rPr lang="de-DE" dirty="0" smtClean="0"/>
              <a:t>(</a:t>
            </a:r>
            <a:r>
              <a:rPr lang="en-US" dirty="0" smtClean="0"/>
              <a:t>powers vary in the various jurisdictions across the globe) </a:t>
            </a:r>
          </a:p>
          <a:p>
            <a:pPr>
              <a:lnSpc>
                <a:spcPct val="100000"/>
              </a:lnSpc>
              <a:spcBef>
                <a:spcPts val="300"/>
              </a:spcBef>
              <a:spcAft>
                <a:spcPts val="600"/>
              </a:spcAft>
              <a:defRPr/>
            </a:pPr>
            <a:r>
              <a:rPr lang="en-US" dirty="0" smtClean="0">
                <a:solidFill>
                  <a:srgbClr val="FF0000"/>
                </a:solidFill>
              </a:rPr>
              <a:t>Review of arbitration agreement </a:t>
            </a:r>
            <a:r>
              <a:rPr lang="en-US" dirty="0" smtClean="0"/>
              <a:t>(for the protection of the parties)</a:t>
            </a:r>
          </a:p>
          <a:p>
            <a:pPr marL="0" indent="0">
              <a:buFont typeface="Symbol" pitchFamily="18" charset="2"/>
              <a:buNone/>
              <a:defRPr/>
            </a:pPr>
            <a:r>
              <a:rPr lang="en-US" dirty="0" smtClean="0"/>
              <a:t>	Example: Spouses agree that arbitral tribunal shall decide on their divorce.</a:t>
            </a:r>
          </a:p>
          <a:p>
            <a:pPr>
              <a:defRPr/>
            </a:pPr>
            <a:r>
              <a:rPr lang="en-US" dirty="0" smtClean="0">
                <a:solidFill>
                  <a:srgbClr val="FF0000"/>
                </a:solidFill>
              </a:rPr>
              <a:t>Safeguarding the arbitration proceeding</a:t>
            </a:r>
          </a:p>
          <a:p>
            <a:pPr marL="0" indent="0">
              <a:buFont typeface="Symbol" pitchFamily="18" charset="2"/>
              <a:buNone/>
              <a:defRPr/>
            </a:pPr>
            <a:r>
              <a:rPr lang="en-US" dirty="0" smtClean="0"/>
              <a:t>	Example: One party files suit before a state court despite having agreed to 	arbitration.</a:t>
            </a:r>
          </a:p>
          <a:p>
            <a:pPr>
              <a:defRPr/>
            </a:pPr>
            <a:r>
              <a:rPr lang="en-US" dirty="0" smtClean="0">
                <a:solidFill>
                  <a:srgbClr val="FF0000"/>
                </a:solidFill>
              </a:rPr>
              <a:t>Review of the arbitral award </a:t>
            </a:r>
            <a:r>
              <a:rPr lang="en-US" dirty="0" smtClean="0"/>
              <a:t>(protection of public interests)</a:t>
            </a:r>
          </a:p>
          <a:p>
            <a:pPr marL="0" indent="0">
              <a:buFont typeface="Symbol" pitchFamily="18" charset="2"/>
              <a:buNone/>
              <a:defRPr/>
            </a:pPr>
            <a:r>
              <a:rPr lang="en-US" dirty="0" smtClean="0"/>
              <a:t>	Example: Tribunal orders defendant to receive 100 lashes. </a:t>
            </a:r>
          </a:p>
          <a:p>
            <a:pPr>
              <a:defRPr/>
            </a:pPr>
            <a:r>
              <a:rPr lang="en-US" dirty="0" smtClean="0">
                <a:solidFill>
                  <a:srgbClr val="FF0000"/>
                </a:solidFill>
              </a:rPr>
              <a:t>Recognition and enforcement of arbitral awards</a:t>
            </a:r>
          </a:p>
          <a:p>
            <a:pPr marL="0" indent="0">
              <a:buFont typeface="Symbol" pitchFamily="18" charset="2"/>
              <a:buNone/>
              <a:defRPr/>
            </a:pPr>
            <a:r>
              <a:rPr lang="en-US" dirty="0" smtClean="0"/>
              <a:t>	Example: Plaintiff that has won the case wants to enforce the award. 	Enforcement cannot be not privatized as state has the monopoly to enforce 	judgments “with force”; therefore enforcement through state organs 	mandatory.  </a:t>
            </a:r>
            <a:endParaRPr lang="de-DE" dirty="0" smtClean="0"/>
          </a:p>
          <a:p>
            <a:pPr>
              <a:defRPr/>
            </a:pPr>
            <a:endParaRPr lang="de-DE" dirty="0"/>
          </a:p>
        </p:txBody>
      </p:sp>
      <p:sp>
        <p:nvSpPr>
          <p:cNvPr id="4" name="Fußzeilenplatzhalter 3"/>
          <p:cNvSpPr>
            <a:spLocks noGrp="1"/>
          </p:cNvSpPr>
          <p:nvPr>
            <p:ph type="ftr" sz="quarter" idx="11"/>
          </p:nvPr>
        </p:nvSpPr>
        <p:spPr/>
        <p:txBody>
          <a:bodyPr/>
          <a:lstStyle/>
          <a:p>
            <a:pPr>
              <a:defRPr/>
            </a:pPr>
            <a:r>
              <a:rPr lang="de-DE"/>
              <a:t>Prof. Dr. Wolfgang Wurmnest – IZVR </a:t>
            </a:r>
          </a:p>
        </p:txBody>
      </p:sp>
      <p:sp>
        <p:nvSpPr>
          <p:cNvPr id="29701" name="Foliennummernplatzhalt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150000"/>
              </a:lnSpc>
              <a:spcBef>
                <a:spcPts val="1200"/>
              </a:spcBef>
              <a:spcAft>
                <a:spcPts val="600"/>
              </a:spcAft>
              <a:buFont typeface="Symbol" pitchFamily="18" charset="2"/>
              <a:buChar char="-"/>
              <a:defRPr>
                <a:solidFill>
                  <a:schemeClr val="tx1"/>
                </a:solidFill>
                <a:latin typeface="Arial" charset="0"/>
                <a:cs typeface="Arial" charset="0"/>
              </a:defRPr>
            </a:lvl1pPr>
            <a:lvl2pPr marL="742950" indent="-285750">
              <a:lnSpc>
                <a:spcPct val="150000"/>
              </a:lnSpc>
              <a:spcBef>
                <a:spcPts val="600"/>
              </a:spcBef>
              <a:spcAft>
                <a:spcPts val="600"/>
              </a:spcAft>
              <a:buFont typeface="Arial" charset="0"/>
              <a:buChar char="•"/>
              <a:defRPr>
                <a:solidFill>
                  <a:schemeClr val="tx1"/>
                </a:solidFill>
                <a:latin typeface="Arial" charset="0"/>
                <a:cs typeface="Arial" charset="0"/>
              </a:defRPr>
            </a:lvl2pPr>
            <a:lvl3pPr marL="1143000" indent="-228600">
              <a:lnSpc>
                <a:spcPct val="150000"/>
              </a:lnSpc>
              <a:spcBef>
                <a:spcPts val="1200"/>
              </a:spcBef>
              <a:buFont typeface="Wingdings" pitchFamily="2" charset="2"/>
              <a:buChar char="§"/>
              <a:defRPr>
                <a:solidFill>
                  <a:schemeClr val="tx1"/>
                </a:solidFill>
                <a:latin typeface="Arial" charset="0"/>
                <a:cs typeface="Arial" charset="0"/>
              </a:defRPr>
            </a:lvl3pPr>
            <a:lvl4pPr marL="1600200" indent="-228600">
              <a:lnSpc>
                <a:spcPct val="150000"/>
              </a:lnSpc>
              <a:spcBef>
                <a:spcPts val="1200"/>
              </a:spcBef>
              <a:spcAft>
                <a:spcPts val="600"/>
              </a:spcAft>
              <a:buFont typeface="Arial" charset="0"/>
              <a:buChar char="•"/>
              <a:defRPr>
                <a:solidFill>
                  <a:schemeClr val="tx1"/>
                </a:solidFill>
                <a:latin typeface="Arial" charset="0"/>
                <a:cs typeface="Arial" charset="0"/>
              </a:defRPr>
            </a:lvl4pPr>
            <a:lvl5pPr marL="2057400" indent="-228600">
              <a:lnSpc>
                <a:spcPct val="150000"/>
              </a:lnSpc>
              <a:spcBef>
                <a:spcPts val="1200"/>
              </a:spcBef>
              <a:buFont typeface="Arial" charset="0"/>
              <a:buChar char="•"/>
              <a:defRPr>
                <a:solidFill>
                  <a:schemeClr val="tx1"/>
                </a:solidFill>
                <a:latin typeface="Arial" charset="0"/>
                <a:cs typeface="Arial" charset="0"/>
              </a:defRPr>
            </a:lvl5pPr>
            <a:lvl6pPr marL="2514600" indent="-228600" eaLnBrk="0" fontAlgn="base" hangingPunct="0">
              <a:lnSpc>
                <a:spcPct val="150000"/>
              </a:lnSpc>
              <a:spcBef>
                <a:spcPts val="1200"/>
              </a:spcBef>
              <a:spcAft>
                <a:spcPct val="0"/>
              </a:spcAft>
              <a:buFont typeface="Arial" charset="0"/>
              <a:buChar char="•"/>
              <a:defRPr>
                <a:solidFill>
                  <a:schemeClr val="tx1"/>
                </a:solidFill>
                <a:latin typeface="Arial" charset="0"/>
                <a:cs typeface="Arial" charset="0"/>
              </a:defRPr>
            </a:lvl6pPr>
            <a:lvl7pPr marL="2971800" indent="-228600" eaLnBrk="0" fontAlgn="base" hangingPunct="0">
              <a:lnSpc>
                <a:spcPct val="150000"/>
              </a:lnSpc>
              <a:spcBef>
                <a:spcPts val="1200"/>
              </a:spcBef>
              <a:spcAft>
                <a:spcPct val="0"/>
              </a:spcAft>
              <a:buFont typeface="Arial" charset="0"/>
              <a:buChar char="•"/>
              <a:defRPr>
                <a:solidFill>
                  <a:schemeClr val="tx1"/>
                </a:solidFill>
                <a:latin typeface="Arial" charset="0"/>
                <a:cs typeface="Arial" charset="0"/>
              </a:defRPr>
            </a:lvl7pPr>
            <a:lvl8pPr marL="3429000" indent="-228600" eaLnBrk="0" fontAlgn="base" hangingPunct="0">
              <a:lnSpc>
                <a:spcPct val="150000"/>
              </a:lnSpc>
              <a:spcBef>
                <a:spcPts val="1200"/>
              </a:spcBef>
              <a:spcAft>
                <a:spcPct val="0"/>
              </a:spcAft>
              <a:buFont typeface="Arial" charset="0"/>
              <a:buChar char="•"/>
              <a:defRPr>
                <a:solidFill>
                  <a:schemeClr val="tx1"/>
                </a:solidFill>
                <a:latin typeface="Arial" charset="0"/>
                <a:cs typeface="Arial" charset="0"/>
              </a:defRPr>
            </a:lvl8pPr>
            <a:lvl9pPr marL="3886200" indent="-228600" eaLnBrk="0" fontAlgn="base" hangingPunct="0">
              <a:lnSpc>
                <a:spcPct val="150000"/>
              </a:lnSpc>
              <a:spcBef>
                <a:spcPts val="1200"/>
              </a:spcBef>
              <a:spcAft>
                <a:spcPct val="0"/>
              </a:spcAft>
              <a:buFont typeface="Arial" charset="0"/>
              <a:buChar char="•"/>
              <a:defRPr>
                <a:solidFill>
                  <a:schemeClr val="tx1"/>
                </a:solidFill>
                <a:latin typeface="Arial" charset="0"/>
                <a:cs typeface="Arial" charset="0"/>
              </a:defRPr>
            </a:lvl9pPr>
          </a:lstStyle>
          <a:p>
            <a:pPr>
              <a:lnSpc>
                <a:spcPct val="100000"/>
              </a:lnSpc>
              <a:spcBef>
                <a:spcPct val="0"/>
              </a:spcBef>
              <a:spcAft>
                <a:spcPct val="0"/>
              </a:spcAft>
              <a:buFontTx/>
              <a:buNone/>
            </a:pPr>
            <a:fld id="{D680DF20-AE3D-4AF8-BF07-11ED08357F37}" type="slidenum">
              <a:rPr lang="de-DE" altLang="de-DE">
                <a:solidFill>
                  <a:srgbClr val="898989"/>
                </a:solidFill>
              </a:rPr>
              <a:pPr>
                <a:lnSpc>
                  <a:spcPct val="100000"/>
                </a:lnSpc>
                <a:spcBef>
                  <a:spcPct val="0"/>
                </a:spcBef>
                <a:spcAft>
                  <a:spcPct val="0"/>
                </a:spcAft>
                <a:buFontTx/>
                <a:buNone/>
              </a:pPr>
              <a:t>11</a:t>
            </a:fld>
            <a:endParaRPr lang="de-DE" altLang="de-DE">
              <a:solidFill>
                <a:srgbClr val="898989"/>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Arbitration in Vietnam (VIAC)</a:t>
            </a:r>
            <a:endParaRPr lang="de-DE" dirty="0"/>
          </a:p>
        </p:txBody>
      </p:sp>
      <p:sp>
        <p:nvSpPr>
          <p:cNvPr id="3" name="Inhaltsplatzhalter 2"/>
          <p:cNvSpPr>
            <a:spLocks noGrp="1"/>
          </p:cNvSpPr>
          <p:nvPr>
            <p:ph idx="1"/>
          </p:nvPr>
        </p:nvSpPr>
        <p:spPr/>
        <p:txBody>
          <a:bodyPr/>
          <a:lstStyle/>
          <a:p>
            <a:pPr>
              <a:spcBef>
                <a:spcPts val="0"/>
              </a:spcBef>
              <a:spcAft>
                <a:spcPts val="600"/>
              </a:spcAft>
            </a:pPr>
            <a:r>
              <a:rPr lang="en-US" dirty="0" smtClean="0"/>
              <a:t>In Vietnam, there are various centers for arbitration (e.g. Ho Chi Minh City Commercial Arbitration Centre (TRACENT), Financial Arbitration Centre, VIAG)</a:t>
            </a:r>
          </a:p>
          <a:p>
            <a:pPr>
              <a:spcBef>
                <a:spcPts val="0"/>
              </a:spcBef>
              <a:spcAft>
                <a:spcPts val="600"/>
              </a:spcAft>
            </a:pPr>
            <a:r>
              <a:rPr lang="en-US" dirty="0" smtClean="0"/>
              <a:t>Most important for international disputes: Vietnam International Arbitration Centre (VIAC) (established 1993) </a:t>
            </a:r>
          </a:p>
          <a:p>
            <a:pPr lvl="1"/>
            <a:r>
              <a:rPr lang="en-US" dirty="0" err="1" smtClean="0"/>
              <a:t>ViAC</a:t>
            </a:r>
            <a:r>
              <a:rPr lang="en-US" dirty="0" smtClean="0"/>
              <a:t> is located in Hanoi but has</a:t>
            </a:r>
          </a:p>
          <a:p>
            <a:pPr lvl="1"/>
            <a:r>
              <a:rPr lang="en-US" dirty="0"/>
              <a:t>O</a:t>
            </a:r>
            <a:r>
              <a:rPr lang="en-US" dirty="0" smtClean="0"/>
              <a:t>ffices in Da Nang, Can To &amp; Ho Chi Minh City</a:t>
            </a:r>
          </a:p>
          <a:p>
            <a:pPr>
              <a:spcBef>
                <a:spcPts val="0"/>
              </a:spcBef>
              <a:spcAft>
                <a:spcPts val="600"/>
              </a:spcAft>
            </a:pPr>
            <a:r>
              <a:rPr lang="en-US" dirty="0" smtClean="0"/>
              <a:t>In 2013 VIAC dealt with 99 cases (figures constantly on the rise)</a:t>
            </a:r>
          </a:p>
          <a:p>
            <a:pPr>
              <a:spcBef>
                <a:spcPts val="0"/>
              </a:spcBef>
              <a:spcAft>
                <a:spcPts val="600"/>
              </a:spcAft>
            </a:pPr>
            <a:r>
              <a:rPr lang="en-US" dirty="0" smtClean="0"/>
              <a:t>52% of the caseload involved foreign parties </a:t>
            </a:r>
          </a:p>
          <a:p>
            <a:pPr lvl="1"/>
            <a:r>
              <a:rPr lang="en-US" dirty="0" smtClean="0"/>
              <a:t>Foreign involvement concerned mostly Asian countries: Singapore (25%), Korea (25%), China (ca. 15%)</a:t>
            </a:r>
          </a:p>
          <a:p>
            <a:pPr lvl="1"/>
            <a:r>
              <a:rPr lang="en-US" dirty="0" smtClean="0"/>
              <a:t>USA (20%), United Kingdom (5%), Germany (5%), </a:t>
            </a:r>
          </a:p>
          <a:p>
            <a:pPr>
              <a:spcBef>
                <a:spcPts val="0"/>
              </a:spcBef>
              <a:spcAft>
                <a:spcPts val="600"/>
              </a:spcAft>
            </a:pPr>
            <a:r>
              <a:rPr lang="en-US" dirty="0" smtClean="0"/>
              <a:t>Language of arbitration (often agreed by the parties): Vietnamese (78%), English (20%), other languages (2%).</a:t>
            </a:r>
          </a:p>
          <a:p>
            <a:pPr marL="0" indent="0">
              <a:spcBef>
                <a:spcPts val="0"/>
              </a:spcBef>
              <a:spcAft>
                <a:spcPts val="600"/>
              </a:spcAft>
              <a:buNone/>
            </a:pPr>
            <a:r>
              <a:rPr lang="en-US" sz="1400" dirty="0" smtClean="0"/>
              <a:t>	All information from Nguyen &amp; Duong Vu, Journal of Int. Arb., 31 (2014), p. 675 et seq. </a:t>
            </a:r>
          </a:p>
          <a:p>
            <a:pPr marL="285750" lvl="1" indent="-285750"/>
            <a:endParaRPr lang="en-US" dirty="0"/>
          </a:p>
        </p:txBody>
      </p:sp>
      <p:sp>
        <p:nvSpPr>
          <p:cNvPr id="4" name="Fußzeilenplatzhalter 3"/>
          <p:cNvSpPr>
            <a:spLocks noGrp="1"/>
          </p:cNvSpPr>
          <p:nvPr>
            <p:ph type="ftr" sz="quarter" idx="11"/>
          </p:nvPr>
        </p:nvSpPr>
        <p:spPr/>
        <p:txBody>
          <a:bodyPr/>
          <a:lstStyle/>
          <a:p>
            <a:pPr>
              <a:defRPr/>
            </a:pPr>
            <a:r>
              <a:rPr lang="de-DE" smtClean="0"/>
              <a:t>Prof. Dr. Wolfgang Wurmnest – IZVR </a:t>
            </a:r>
            <a:endParaRPr lang="de-DE"/>
          </a:p>
        </p:txBody>
      </p:sp>
      <p:sp>
        <p:nvSpPr>
          <p:cNvPr id="5" name="Foliennummernplatzhalter 4"/>
          <p:cNvSpPr>
            <a:spLocks noGrp="1"/>
          </p:cNvSpPr>
          <p:nvPr>
            <p:ph type="sldNum" sz="quarter" idx="12"/>
          </p:nvPr>
        </p:nvSpPr>
        <p:spPr/>
        <p:txBody>
          <a:bodyPr/>
          <a:lstStyle/>
          <a:p>
            <a:fld id="{B705974D-1037-42CF-ADAD-2A7D64A8C1D9}" type="slidenum">
              <a:rPr lang="de-DE" altLang="de-DE" smtClean="0"/>
              <a:pPr/>
              <a:t>12</a:t>
            </a:fld>
            <a:endParaRPr lang="de-DE" altLang="de-DE"/>
          </a:p>
        </p:txBody>
      </p:sp>
    </p:spTree>
    <p:extLst>
      <p:ext uri="{BB962C8B-B14F-4D97-AF65-F5344CB8AC3E}">
        <p14:creationId xmlns:p14="http://schemas.microsoft.com/office/powerpoint/2010/main" val="33768201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el 1"/>
          <p:cNvSpPr>
            <a:spLocks noGrp="1"/>
          </p:cNvSpPr>
          <p:nvPr>
            <p:ph type="title"/>
          </p:nvPr>
        </p:nvSpPr>
        <p:spPr>
          <a:xfrm>
            <a:off x="107950" y="115888"/>
            <a:ext cx="7127875" cy="814387"/>
          </a:xfrm>
        </p:spPr>
        <p:txBody>
          <a:bodyPr/>
          <a:lstStyle/>
          <a:p>
            <a:endParaRPr lang="de-DE" altLang="de-DE" smtClean="0">
              <a:latin typeface="Arial" charset="0"/>
              <a:cs typeface="Arial" charset="0"/>
            </a:endParaRPr>
          </a:p>
        </p:txBody>
      </p:sp>
      <p:sp>
        <p:nvSpPr>
          <p:cNvPr id="3" name="Inhaltsplatzhalter 2"/>
          <p:cNvSpPr>
            <a:spLocks noGrp="1"/>
          </p:cNvSpPr>
          <p:nvPr>
            <p:ph idx="1"/>
          </p:nvPr>
        </p:nvSpPr>
        <p:spPr>
          <a:xfrm>
            <a:off x="107950" y="1052513"/>
            <a:ext cx="8928100" cy="5400675"/>
          </a:xfrm>
        </p:spPr>
        <p:txBody>
          <a:bodyPr/>
          <a:lstStyle/>
          <a:p>
            <a:pPr>
              <a:defRPr/>
            </a:pPr>
            <a:endParaRPr lang="de-DE" dirty="0" smtClean="0"/>
          </a:p>
          <a:p>
            <a:pPr>
              <a:defRPr/>
            </a:pPr>
            <a:endParaRPr lang="de-DE" dirty="0"/>
          </a:p>
          <a:p>
            <a:pPr>
              <a:defRPr/>
            </a:pPr>
            <a:endParaRPr lang="de-DE" dirty="0" smtClean="0"/>
          </a:p>
          <a:p>
            <a:pPr marL="0" indent="0">
              <a:buFont typeface="Symbol" pitchFamily="18" charset="2"/>
              <a:buNone/>
              <a:defRPr/>
            </a:pPr>
            <a:endParaRPr lang="de-DE" dirty="0" smtClean="0"/>
          </a:p>
          <a:p>
            <a:pPr marL="0" indent="0" algn="ctr">
              <a:buFont typeface="Symbol" pitchFamily="18" charset="2"/>
              <a:buNone/>
              <a:defRPr/>
            </a:pPr>
            <a:endParaRPr lang="de-DE" sz="2000" b="1" dirty="0" smtClean="0"/>
          </a:p>
          <a:p>
            <a:pPr marL="0" indent="0" algn="ctr">
              <a:buFont typeface="Symbol" pitchFamily="18" charset="2"/>
              <a:buNone/>
              <a:defRPr/>
            </a:pPr>
            <a:r>
              <a:rPr lang="de-DE" sz="2000" b="1" dirty="0" smtClean="0"/>
              <a:t>Legal Framework</a:t>
            </a:r>
            <a:endParaRPr lang="de-DE" sz="2000" b="1" dirty="0"/>
          </a:p>
        </p:txBody>
      </p:sp>
      <p:sp>
        <p:nvSpPr>
          <p:cNvPr id="4" name="Fußzeilenplatzhalter 3"/>
          <p:cNvSpPr>
            <a:spLocks noGrp="1"/>
          </p:cNvSpPr>
          <p:nvPr>
            <p:ph type="ftr" sz="quarter" idx="11"/>
          </p:nvPr>
        </p:nvSpPr>
        <p:spPr/>
        <p:txBody>
          <a:bodyPr/>
          <a:lstStyle/>
          <a:p>
            <a:pPr>
              <a:defRPr/>
            </a:pPr>
            <a:r>
              <a:rPr lang="de-DE"/>
              <a:t>Prof. Dr. Wolfgang Wurmnest – IZVR </a:t>
            </a:r>
          </a:p>
        </p:txBody>
      </p:sp>
      <p:sp>
        <p:nvSpPr>
          <p:cNvPr id="21509" name="Foliennummernplatzhalt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150000"/>
              </a:lnSpc>
              <a:spcBef>
                <a:spcPts val="1200"/>
              </a:spcBef>
              <a:spcAft>
                <a:spcPts val="600"/>
              </a:spcAft>
              <a:buFont typeface="Symbol" pitchFamily="18" charset="2"/>
              <a:buChar char="-"/>
              <a:defRPr>
                <a:solidFill>
                  <a:schemeClr val="tx1"/>
                </a:solidFill>
                <a:latin typeface="Arial" charset="0"/>
                <a:cs typeface="Arial" charset="0"/>
              </a:defRPr>
            </a:lvl1pPr>
            <a:lvl2pPr marL="742950" indent="-285750">
              <a:lnSpc>
                <a:spcPct val="150000"/>
              </a:lnSpc>
              <a:spcBef>
                <a:spcPts val="600"/>
              </a:spcBef>
              <a:spcAft>
                <a:spcPts val="600"/>
              </a:spcAft>
              <a:buFont typeface="Arial" charset="0"/>
              <a:buChar char="•"/>
              <a:defRPr>
                <a:solidFill>
                  <a:schemeClr val="tx1"/>
                </a:solidFill>
                <a:latin typeface="Arial" charset="0"/>
                <a:cs typeface="Arial" charset="0"/>
              </a:defRPr>
            </a:lvl2pPr>
            <a:lvl3pPr marL="1143000" indent="-228600">
              <a:lnSpc>
                <a:spcPct val="150000"/>
              </a:lnSpc>
              <a:spcBef>
                <a:spcPts val="1200"/>
              </a:spcBef>
              <a:buFont typeface="Wingdings" pitchFamily="2" charset="2"/>
              <a:buChar char="§"/>
              <a:defRPr>
                <a:solidFill>
                  <a:schemeClr val="tx1"/>
                </a:solidFill>
                <a:latin typeface="Arial" charset="0"/>
                <a:cs typeface="Arial" charset="0"/>
              </a:defRPr>
            </a:lvl3pPr>
            <a:lvl4pPr marL="1600200" indent="-228600">
              <a:lnSpc>
                <a:spcPct val="150000"/>
              </a:lnSpc>
              <a:spcBef>
                <a:spcPts val="1200"/>
              </a:spcBef>
              <a:spcAft>
                <a:spcPts val="600"/>
              </a:spcAft>
              <a:buFont typeface="Arial" charset="0"/>
              <a:buChar char="•"/>
              <a:defRPr>
                <a:solidFill>
                  <a:schemeClr val="tx1"/>
                </a:solidFill>
                <a:latin typeface="Arial" charset="0"/>
                <a:cs typeface="Arial" charset="0"/>
              </a:defRPr>
            </a:lvl4pPr>
            <a:lvl5pPr marL="2057400" indent="-228600">
              <a:lnSpc>
                <a:spcPct val="150000"/>
              </a:lnSpc>
              <a:spcBef>
                <a:spcPts val="1200"/>
              </a:spcBef>
              <a:buFont typeface="Arial" charset="0"/>
              <a:buChar char="•"/>
              <a:defRPr>
                <a:solidFill>
                  <a:schemeClr val="tx1"/>
                </a:solidFill>
                <a:latin typeface="Arial" charset="0"/>
                <a:cs typeface="Arial" charset="0"/>
              </a:defRPr>
            </a:lvl5pPr>
            <a:lvl6pPr marL="2514600" indent="-228600" eaLnBrk="0" fontAlgn="base" hangingPunct="0">
              <a:lnSpc>
                <a:spcPct val="150000"/>
              </a:lnSpc>
              <a:spcBef>
                <a:spcPts val="1200"/>
              </a:spcBef>
              <a:spcAft>
                <a:spcPct val="0"/>
              </a:spcAft>
              <a:buFont typeface="Arial" charset="0"/>
              <a:buChar char="•"/>
              <a:defRPr>
                <a:solidFill>
                  <a:schemeClr val="tx1"/>
                </a:solidFill>
                <a:latin typeface="Arial" charset="0"/>
                <a:cs typeface="Arial" charset="0"/>
              </a:defRPr>
            </a:lvl6pPr>
            <a:lvl7pPr marL="2971800" indent="-228600" eaLnBrk="0" fontAlgn="base" hangingPunct="0">
              <a:lnSpc>
                <a:spcPct val="150000"/>
              </a:lnSpc>
              <a:spcBef>
                <a:spcPts val="1200"/>
              </a:spcBef>
              <a:spcAft>
                <a:spcPct val="0"/>
              </a:spcAft>
              <a:buFont typeface="Arial" charset="0"/>
              <a:buChar char="•"/>
              <a:defRPr>
                <a:solidFill>
                  <a:schemeClr val="tx1"/>
                </a:solidFill>
                <a:latin typeface="Arial" charset="0"/>
                <a:cs typeface="Arial" charset="0"/>
              </a:defRPr>
            </a:lvl7pPr>
            <a:lvl8pPr marL="3429000" indent="-228600" eaLnBrk="0" fontAlgn="base" hangingPunct="0">
              <a:lnSpc>
                <a:spcPct val="150000"/>
              </a:lnSpc>
              <a:spcBef>
                <a:spcPts val="1200"/>
              </a:spcBef>
              <a:spcAft>
                <a:spcPct val="0"/>
              </a:spcAft>
              <a:buFont typeface="Arial" charset="0"/>
              <a:buChar char="•"/>
              <a:defRPr>
                <a:solidFill>
                  <a:schemeClr val="tx1"/>
                </a:solidFill>
                <a:latin typeface="Arial" charset="0"/>
                <a:cs typeface="Arial" charset="0"/>
              </a:defRPr>
            </a:lvl8pPr>
            <a:lvl9pPr marL="3886200" indent="-228600" eaLnBrk="0" fontAlgn="base" hangingPunct="0">
              <a:lnSpc>
                <a:spcPct val="150000"/>
              </a:lnSpc>
              <a:spcBef>
                <a:spcPts val="1200"/>
              </a:spcBef>
              <a:spcAft>
                <a:spcPct val="0"/>
              </a:spcAft>
              <a:buFont typeface="Arial" charset="0"/>
              <a:buChar char="•"/>
              <a:defRPr>
                <a:solidFill>
                  <a:schemeClr val="tx1"/>
                </a:solidFill>
                <a:latin typeface="Arial" charset="0"/>
                <a:cs typeface="Arial" charset="0"/>
              </a:defRPr>
            </a:lvl9pPr>
          </a:lstStyle>
          <a:p>
            <a:pPr>
              <a:lnSpc>
                <a:spcPct val="100000"/>
              </a:lnSpc>
              <a:spcBef>
                <a:spcPct val="0"/>
              </a:spcBef>
              <a:spcAft>
                <a:spcPct val="0"/>
              </a:spcAft>
              <a:buFontTx/>
              <a:buNone/>
            </a:pPr>
            <a:fld id="{7F70AAF3-4C93-4493-BE4F-27EC4D82B589}" type="slidenum">
              <a:rPr lang="de-DE" altLang="de-DE">
                <a:solidFill>
                  <a:srgbClr val="898989"/>
                </a:solidFill>
              </a:rPr>
              <a:pPr>
                <a:lnSpc>
                  <a:spcPct val="100000"/>
                </a:lnSpc>
                <a:spcBef>
                  <a:spcPct val="0"/>
                </a:spcBef>
                <a:spcAft>
                  <a:spcPct val="0"/>
                </a:spcAft>
                <a:buFontTx/>
                <a:buNone/>
              </a:pPr>
              <a:t>13</a:t>
            </a:fld>
            <a:endParaRPr lang="de-DE" altLang="de-DE">
              <a:solidFill>
                <a:srgbClr val="898989"/>
              </a:solidFill>
            </a:endParaRPr>
          </a:p>
        </p:txBody>
      </p:sp>
    </p:spTree>
    <p:extLst>
      <p:ext uri="{BB962C8B-B14F-4D97-AF65-F5344CB8AC3E}">
        <p14:creationId xmlns:p14="http://schemas.microsoft.com/office/powerpoint/2010/main" val="410868663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el 1"/>
          <p:cNvSpPr>
            <a:spLocks noGrp="1"/>
          </p:cNvSpPr>
          <p:nvPr>
            <p:ph type="title"/>
          </p:nvPr>
        </p:nvSpPr>
        <p:spPr>
          <a:xfrm>
            <a:off x="107950" y="115888"/>
            <a:ext cx="7127875" cy="814387"/>
          </a:xfrm>
        </p:spPr>
        <p:txBody>
          <a:bodyPr/>
          <a:lstStyle/>
          <a:p>
            <a:r>
              <a:rPr lang="de-DE" altLang="de-DE" dirty="0" smtClean="0">
                <a:latin typeface="Arial" charset="0"/>
                <a:cs typeface="Arial" charset="0"/>
              </a:rPr>
              <a:t>Legal </a:t>
            </a:r>
            <a:r>
              <a:rPr lang="de-DE" altLang="de-DE" dirty="0" err="1" smtClean="0">
                <a:latin typeface="Arial" charset="0"/>
                <a:cs typeface="Arial" charset="0"/>
              </a:rPr>
              <a:t>framework</a:t>
            </a:r>
            <a:endParaRPr lang="de-DE" altLang="de-DE" dirty="0" smtClean="0">
              <a:latin typeface="Arial" charset="0"/>
              <a:cs typeface="Arial" charset="0"/>
            </a:endParaRPr>
          </a:p>
        </p:txBody>
      </p:sp>
      <p:sp>
        <p:nvSpPr>
          <p:cNvPr id="3" name="Inhaltsplatzhalter 2"/>
          <p:cNvSpPr>
            <a:spLocks noGrp="1"/>
          </p:cNvSpPr>
          <p:nvPr>
            <p:ph idx="1"/>
          </p:nvPr>
        </p:nvSpPr>
        <p:spPr>
          <a:xfrm>
            <a:off x="107950" y="930275"/>
            <a:ext cx="8928100" cy="5522913"/>
          </a:xfrm>
        </p:spPr>
        <p:txBody>
          <a:bodyPr/>
          <a:lstStyle/>
          <a:p>
            <a:pPr marL="0" indent="0">
              <a:lnSpc>
                <a:spcPct val="100000"/>
              </a:lnSpc>
              <a:spcBef>
                <a:spcPts val="600"/>
              </a:spcBef>
              <a:spcAft>
                <a:spcPts val="600"/>
              </a:spcAft>
              <a:buFont typeface="Symbol" pitchFamily="18" charset="2"/>
              <a:buNone/>
              <a:defRPr/>
            </a:pPr>
            <a:r>
              <a:rPr lang="en-US" b="1" dirty="0" smtClean="0"/>
              <a:t>International Agreements</a:t>
            </a:r>
          </a:p>
          <a:p>
            <a:pPr>
              <a:lnSpc>
                <a:spcPct val="100000"/>
              </a:lnSpc>
              <a:spcBef>
                <a:spcPts val="600"/>
              </a:spcBef>
              <a:spcAft>
                <a:spcPts val="600"/>
              </a:spcAft>
              <a:defRPr/>
            </a:pPr>
            <a:r>
              <a:rPr lang="en-US" dirty="0" smtClean="0"/>
              <a:t>New York Convention (1958) (ratified by approx. 150 countries!)</a:t>
            </a:r>
          </a:p>
          <a:p>
            <a:pPr marL="0" indent="0">
              <a:lnSpc>
                <a:spcPct val="100000"/>
              </a:lnSpc>
              <a:spcBef>
                <a:spcPts val="600"/>
              </a:spcBef>
              <a:spcAft>
                <a:spcPts val="600"/>
              </a:spcAft>
              <a:buFont typeface="Symbol" pitchFamily="18" charset="2"/>
              <a:buNone/>
              <a:defRPr/>
            </a:pPr>
            <a:r>
              <a:rPr lang="en-US" b="1" dirty="0" smtClean="0"/>
              <a:t>Model laws</a:t>
            </a:r>
          </a:p>
          <a:p>
            <a:pPr>
              <a:lnSpc>
                <a:spcPct val="100000"/>
              </a:lnSpc>
              <a:spcBef>
                <a:spcPts val="600"/>
              </a:spcBef>
              <a:spcAft>
                <a:spcPts val="600"/>
              </a:spcAft>
              <a:defRPr/>
            </a:pPr>
            <a:r>
              <a:rPr lang="en-US" dirty="0" smtClean="0"/>
              <a:t>UNCITRAL Model Law on International Commercial Arbitration of 1985 (amended 2006) = UNCITRAL ML</a:t>
            </a:r>
          </a:p>
          <a:p>
            <a:pPr marL="0" indent="0">
              <a:lnSpc>
                <a:spcPct val="100000"/>
              </a:lnSpc>
              <a:spcBef>
                <a:spcPts val="600"/>
              </a:spcBef>
              <a:spcAft>
                <a:spcPts val="600"/>
              </a:spcAft>
              <a:buFont typeface="Symbol" pitchFamily="18" charset="2"/>
              <a:buNone/>
              <a:defRPr/>
            </a:pPr>
            <a:r>
              <a:rPr lang="en-US" b="1" dirty="0" smtClean="0"/>
              <a:t>National Law</a:t>
            </a:r>
          </a:p>
          <a:p>
            <a:pPr>
              <a:lnSpc>
                <a:spcPct val="100000"/>
              </a:lnSpc>
              <a:spcBef>
                <a:spcPts val="600"/>
              </a:spcBef>
              <a:spcAft>
                <a:spcPts val="600"/>
              </a:spcAft>
              <a:defRPr/>
            </a:pPr>
            <a:r>
              <a:rPr lang="en-US" dirty="0" smtClean="0"/>
              <a:t>German Code of Civil Procedure, Vietnamese rules on Arbitration etc.</a:t>
            </a:r>
          </a:p>
          <a:p>
            <a:pPr marL="0" indent="0">
              <a:lnSpc>
                <a:spcPct val="100000"/>
              </a:lnSpc>
              <a:spcBef>
                <a:spcPts val="600"/>
              </a:spcBef>
              <a:spcAft>
                <a:spcPts val="600"/>
              </a:spcAft>
              <a:buFont typeface="Symbol" pitchFamily="18" charset="2"/>
              <a:buNone/>
              <a:defRPr/>
            </a:pPr>
            <a:r>
              <a:rPr lang="en-US" b="1" dirty="0" smtClean="0"/>
              <a:t>Arbitration rules for ad-hoc arbitration</a:t>
            </a:r>
          </a:p>
          <a:p>
            <a:pPr>
              <a:lnSpc>
                <a:spcPct val="100000"/>
              </a:lnSpc>
              <a:spcBef>
                <a:spcPts val="600"/>
              </a:spcBef>
              <a:spcAft>
                <a:spcPts val="600"/>
              </a:spcAft>
              <a:defRPr/>
            </a:pPr>
            <a:r>
              <a:rPr lang="en-US" dirty="0" smtClean="0"/>
              <a:t>UNCITRAL Arbitration Rules 1975 (amended 2010)</a:t>
            </a:r>
          </a:p>
          <a:p>
            <a:pPr marL="0" indent="0">
              <a:lnSpc>
                <a:spcPct val="100000"/>
              </a:lnSpc>
              <a:spcBef>
                <a:spcPts val="600"/>
              </a:spcBef>
              <a:spcAft>
                <a:spcPts val="600"/>
              </a:spcAft>
              <a:buFont typeface="Symbol" pitchFamily="18" charset="2"/>
              <a:buNone/>
              <a:defRPr/>
            </a:pPr>
            <a:r>
              <a:rPr lang="en-US" b="1" dirty="0" smtClean="0"/>
              <a:t>Arbitration rules of institutional arbitration bodies</a:t>
            </a:r>
          </a:p>
          <a:p>
            <a:pPr>
              <a:lnSpc>
                <a:spcPct val="100000"/>
              </a:lnSpc>
              <a:spcBef>
                <a:spcPts val="600"/>
              </a:spcBef>
              <a:spcAft>
                <a:spcPts val="600"/>
              </a:spcAft>
              <a:defRPr/>
            </a:pPr>
            <a:r>
              <a:rPr lang="en-US" dirty="0" smtClean="0"/>
              <a:t>ICC Arbitration Rules, </a:t>
            </a:r>
          </a:p>
          <a:p>
            <a:pPr>
              <a:lnSpc>
                <a:spcPct val="100000"/>
              </a:lnSpc>
              <a:spcBef>
                <a:spcPts val="600"/>
              </a:spcBef>
              <a:spcAft>
                <a:spcPts val="600"/>
              </a:spcAft>
              <a:defRPr/>
            </a:pPr>
            <a:r>
              <a:rPr lang="en-US" dirty="0" smtClean="0"/>
              <a:t>Rules of the Singapore International Arbitration Centre (SIAC), </a:t>
            </a:r>
          </a:p>
          <a:p>
            <a:pPr>
              <a:lnSpc>
                <a:spcPct val="100000"/>
              </a:lnSpc>
              <a:spcBef>
                <a:spcPts val="600"/>
              </a:spcBef>
              <a:spcAft>
                <a:spcPts val="600"/>
              </a:spcAft>
              <a:defRPr/>
            </a:pPr>
            <a:r>
              <a:rPr lang="en-US" dirty="0" smtClean="0"/>
              <a:t>Rules of the China International Economic and Trade Arbitration Commission ("CIETAC") etc.</a:t>
            </a:r>
          </a:p>
        </p:txBody>
      </p:sp>
      <p:sp>
        <p:nvSpPr>
          <p:cNvPr id="4" name="Fußzeilenplatzhalter 3"/>
          <p:cNvSpPr>
            <a:spLocks noGrp="1"/>
          </p:cNvSpPr>
          <p:nvPr>
            <p:ph type="ftr" sz="quarter" idx="11"/>
          </p:nvPr>
        </p:nvSpPr>
        <p:spPr/>
        <p:txBody>
          <a:bodyPr/>
          <a:lstStyle/>
          <a:p>
            <a:pPr>
              <a:defRPr/>
            </a:pPr>
            <a:r>
              <a:rPr lang="de-DE" dirty="0"/>
              <a:t>Prof. Dr. Wolfgang Wurmnest – IZVR </a:t>
            </a:r>
          </a:p>
        </p:txBody>
      </p:sp>
      <p:sp>
        <p:nvSpPr>
          <p:cNvPr id="30725" name="Foliennummernplatzhalt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150000"/>
              </a:lnSpc>
              <a:spcBef>
                <a:spcPts val="1200"/>
              </a:spcBef>
              <a:spcAft>
                <a:spcPts val="600"/>
              </a:spcAft>
              <a:buFont typeface="Symbol" pitchFamily="18" charset="2"/>
              <a:buChar char="-"/>
              <a:defRPr>
                <a:solidFill>
                  <a:schemeClr val="tx1"/>
                </a:solidFill>
                <a:latin typeface="Arial" charset="0"/>
                <a:cs typeface="Arial" charset="0"/>
              </a:defRPr>
            </a:lvl1pPr>
            <a:lvl2pPr marL="742950" indent="-285750">
              <a:lnSpc>
                <a:spcPct val="150000"/>
              </a:lnSpc>
              <a:spcBef>
                <a:spcPts val="600"/>
              </a:spcBef>
              <a:spcAft>
                <a:spcPts val="600"/>
              </a:spcAft>
              <a:buFont typeface="Arial" charset="0"/>
              <a:buChar char="•"/>
              <a:defRPr>
                <a:solidFill>
                  <a:schemeClr val="tx1"/>
                </a:solidFill>
                <a:latin typeface="Arial" charset="0"/>
                <a:cs typeface="Arial" charset="0"/>
              </a:defRPr>
            </a:lvl2pPr>
            <a:lvl3pPr marL="1143000" indent="-228600">
              <a:lnSpc>
                <a:spcPct val="150000"/>
              </a:lnSpc>
              <a:spcBef>
                <a:spcPts val="1200"/>
              </a:spcBef>
              <a:buFont typeface="Wingdings" pitchFamily="2" charset="2"/>
              <a:buChar char="§"/>
              <a:defRPr>
                <a:solidFill>
                  <a:schemeClr val="tx1"/>
                </a:solidFill>
                <a:latin typeface="Arial" charset="0"/>
                <a:cs typeface="Arial" charset="0"/>
              </a:defRPr>
            </a:lvl3pPr>
            <a:lvl4pPr marL="1600200" indent="-228600">
              <a:lnSpc>
                <a:spcPct val="150000"/>
              </a:lnSpc>
              <a:spcBef>
                <a:spcPts val="1200"/>
              </a:spcBef>
              <a:spcAft>
                <a:spcPts val="600"/>
              </a:spcAft>
              <a:buFont typeface="Arial" charset="0"/>
              <a:buChar char="•"/>
              <a:defRPr>
                <a:solidFill>
                  <a:schemeClr val="tx1"/>
                </a:solidFill>
                <a:latin typeface="Arial" charset="0"/>
                <a:cs typeface="Arial" charset="0"/>
              </a:defRPr>
            </a:lvl4pPr>
            <a:lvl5pPr marL="2057400" indent="-228600">
              <a:lnSpc>
                <a:spcPct val="150000"/>
              </a:lnSpc>
              <a:spcBef>
                <a:spcPts val="1200"/>
              </a:spcBef>
              <a:buFont typeface="Arial" charset="0"/>
              <a:buChar char="•"/>
              <a:defRPr>
                <a:solidFill>
                  <a:schemeClr val="tx1"/>
                </a:solidFill>
                <a:latin typeface="Arial" charset="0"/>
                <a:cs typeface="Arial" charset="0"/>
              </a:defRPr>
            </a:lvl5pPr>
            <a:lvl6pPr marL="2514600" indent="-228600" eaLnBrk="0" fontAlgn="base" hangingPunct="0">
              <a:lnSpc>
                <a:spcPct val="150000"/>
              </a:lnSpc>
              <a:spcBef>
                <a:spcPts val="1200"/>
              </a:spcBef>
              <a:spcAft>
                <a:spcPct val="0"/>
              </a:spcAft>
              <a:buFont typeface="Arial" charset="0"/>
              <a:buChar char="•"/>
              <a:defRPr>
                <a:solidFill>
                  <a:schemeClr val="tx1"/>
                </a:solidFill>
                <a:latin typeface="Arial" charset="0"/>
                <a:cs typeface="Arial" charset="0"/>
              </a:defRPr>
            </a:lvl6pPr>
            <a:lvl7pPr marL="2971800" indent="-228600" eaLnBrk="0" fontAlgn="base" hangingPunct="0">
              <a:lnSpc>
                <a:spcPct val="150000"/>
              </a:lnSpc>
              <a:spcBef>
                <a:spcPts val="1200"/>
              </a:spcBef>
              <a:spcAft>
                <a:spcPct val="0"/>
              </a:spcAft>
              <a:buFont typeface="Arial" charset="0"/>
              <a:buChar char="•"/>
              <a:defRPr>
                <a:solidFill>
                  <a:schemeClr val="tx1"/>
                </a:solidFill>
                <a:latin typeface="Arial" charset="0"/>
                <a:cs typeface="Arial" charset="0"/>
              </a:defRPr>
            </a:lvl7pPr>
            <a:lvl8pPr marL="3429000" indent="-228600" eaLnBrk="0" fontAlgn="base" hangingPunct="0">
              <a:lnSpc>
                <a:spcPct val="150000"/>
              </a:lnSpc>
              <a:spcBef>
                <a:spcPts val="1200"/>
              </a:spcBef>
              <a:spcAft>
                <a:spcPct val="0"/>
              </a:spcAft>
              <a:buFont typeface="Arial" charset="0"/>
              <a:buChar char="•"/>
              <a:defRPr>
                <a:solidFill>
                  <a:schemeClr val="tx1"/>
                </a:solidFill>
                <a:latin typeface="Arial" charset="0"/>
                <a:cs typeface="Arial" charset="0"/>
              </a:defRPr>
            </a:lvl8pPr>
            <a:lvl9pPr marL="3886200" indent="-228600" eaLnBrk="0" fontAlgn="base" hangingPunct="0">
              <a:lnSpc>
                <a:spcPct val="150000"/>
              </a:lnSpc>
              <a:spcBef>
                <a:spcPts val="1200"/>
              </a:spcBef>
              <a:spcAft>
                <a:spcPct val="0"/>
              </a:spcAft>
              <a:buFont typeface="Arial" charset="0"/>
              <a:buChar char="•"/>
              <a:defRPr>
                <a:solidFill>
                  <a:schemeClr val="tx1"/>
                </a:solidFill>
                <a:latin typeface="Arial" charset="0"/>
                <a:cs typeface="Arial" charset="0"/>
              </a:defRPr>
            </a:lvl9pPr>
          </a:lstStyle>
          <a:p>
            <a:pPr>
              <a:lnSpc>
                <a:spcPct val="100000"/>
              </a:lnSpc>
              <a:spcBef>
                <a:spcPct val="0"/>
              </a:spcBef>
              <a:spcAft>
                <a:spcPct val="0"/>
              </a:spcAft>
              <a:buFontTx/>
              <a:buNone/>
            </a:pPr>
            <a:fld id="{9A56F61E-76DB-44B0-9073-25730995F613}" type="slidenum">
              <a:rPr lang="de-DE" altLang="de-DE">
                <a:solidFill>
                  <a:srgbClr val="898989"/>
                </a:solidFill>
              </a:rPr>
              <a:pPr>
                <a:lnSpc>
                  <a:spcPct val="100000"/>
                </a:lnSpc>
                <a:spcBef>
                  <a:spcPct val="0"/>
                </a:spcBef>
                <a:spcAft>
                  <a:spcPct val="0"/>
                </a:spcAft>
                <a:buFontTx/>
                <a:buNone/>
              </a:pPr>
              <a:t>14</a:t>
            </a:fld>
            <a:endParaRPr lang="de-DE" altLang="de-DE">
              <a:solidFill>
                <a:srgbClr val="898989"/>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el 1"/>
          <p:cNvSpPr>
            <a:spLocks noGrp="1"/>
          </p:cNvSpPr>
          <p:nvPr>
            <p:ph type="title"/>
          </p:nvPr>
        </p:nvSpPr>
        <p:spPr>
          <a:xfrm>
            <a:off x="107950" y="115888"/>
            <a:ext cx="7127875" cy="814387"/>
          </a:xfrm>
        </p:spPr>
        <p:txBody>
          <a:bodyPr/>
          <a:lstStyle/>
          <a:p>
            <a:endParaRPr lang="de-DE" altLang="de-DE" smtClean="0">
              <a:latin typeface="Arial" charset="0"/>
              <a:cs typeface="Arial" charset="0"/>
            </a:endParaRPr>
          </a:p>
        </p:txBody>
      </p:sp>
      <p:sp>
        <p:nvSpPr>
          <p:cNvPr id="3" name="Inhaltsplatzhalter 2"/>
          <p:cNvSpPr>
            <a:spLocks noGrp="1"/>
          </p:cNvSpPr>
          <p:nvPr>
            <p:ph idx="1"/>
          </p:nvPr>
        </p:nvSpPr>
        <p:spPr>
          <a:xfrm>
            <a:off x="107950" y="1052513"/>
            <a:ext cx="8928100" cy="5400675"/>
          </a:xfrm>
        </p:spPr>
        <p:txBody>
          <a:bodyPr/>
          <a:lstStyle/>
          <a:p>
            <a:pPr>
              <a:defRPr/>
            </a:pPr>
            <a:endParaRPr lang="de-DE" dirty="0" smtClean="0"/>
          </a:p>
          <a:p>
            <a:pPr>
              <a:defRPr/>
            </a:pPr>
            <a:endParaRPr lang="de-DE" dirty="0"/>
          </a:p>
          <a:p>
            <a:pPr>
              <a:defRPr/>
            </a:pPr>
            <a:endParaRPr lang="de-DE" dirty="0" smtClean="0"/>
          </a:p>
          <a:p>
            <a:pPr marL="0" indent="0">
              <a:buFont typeface="Symbol" pitchFamily="18" charset="2"/>
              <a:buNone/>
              <a:defRPr/>
            </a:pPr>
            <a:endParaRPr lang="de-DE" dirty="0" smtClean="0"/>
          </a:p>
          <a:p>
            <a:pPr marL="0" indent="0" algn="ctr">
              <a:buFont typeface="Symbol" pitchFamily="18" charset="2"/>
              <a:buNone/>
              <a:defRPr/>
            </a:pPr>
            <a:endParaRPr lang="de-DE" sz="2000" b="1" dirty="0" smtClean="0"/>
          </a:p>
          <a:p>
            <a:pPr marL="0" indent="0" algn="ctr">
              <a:buFont typeface="Symbol" pitchFamily="18" charset="2"/>
              <a:buNone/>
              <a:defRPr/>
            </a:pPr>
            <a:r>
              <a:rPr lang="de-DE" sz="2000" b="1" dirty="0" smtClean="0"/>
              <a:t>The </a:t>
            </a:r>
            <a:r>
              <a:rPr lang="de-DE" sz="2000" b="1" dirty="0" err="1" smtClean="0"/>
              <a:t>agreement</a:t>
            </a:r>
            <a:r>
              <a:rPr lang="de-DE" sz="2000" b="1" dirty="0" smtClean="0"/>
              <a:t> </a:t>
            </a:r>
            <a:r>
              <a:rPr lang="de-DE" sz="2000" b="1" dirty="0" err="1" smtClean="0"/>
              <a:t>to</a:t>
            </a:r>
            <a:r>
              <a:rPr lang="de-DE" sz="2000" b="1" dirty="0" smtClean="0"/>
              <a:t> </a:t>
            </a:r>
            <a:r>
              <a:rPr lang="de-DE" sz="2000" b="1" dirty="0" err="1" smtClean="0"/>
              <a:t>arbitrate</a:t>
            </a:r>
            <a:endParaRPr lang="de-DE" sz="2000" b="1" dirty="0"/>
          </a:p>
        </p:txBody>
      </p:sp>
      <p:sp>
        <p:nvSpPr>
          <p:cNvPr id="4" name="Fußzeilenplatzhalter 3"/>
          <p:cNvSpPr>
            <a:spLocks noGrp="1"/>
          </p:cNvSpPr>
          <p:nvPr>
            <p:ph type="ftr" sz="quarter" idx="11"/>
          </p:nvPr>
        </p:nvSpPr>
        <p:spPr/>
        <p:txBody>
          <a:bodyPr/>
          <a:lstStyle/>
          <a:p>
            <a:pPr>
              <a:defRPr/>
            </a:pPr>
            <a:r>
              <a:rPr lang="de-DE"/>
              <a:t>Prof. Dr. Wolfgang Wurmnest – IZVR </a:t>
            </a:r>
          </a:p>
        </p:txBody>
      </p:sp>
      <p:sp>
        <p:nvSpPr>
          <p:cNvPr id="32773" name="Foliennummernplatzhalt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150000"/>
              </a:lnSpc>
              <a:spcBef>
                <a:spcPts val="1200"/>
              </a:spcBef>
              <a:spcAft>
                <a:spcPts val="600"/>
              </a:spcAft>
              <a:buFont typeface="Symbol" pitchFamily="18" charset="2"/>
              <a:buChar char="-"/>
              <a:defRPr>
                <a:solidFill>
                  <a:schemeClr val="tx1"/>
                </a:solidFill>
                <a:latin typeface="Arial" charset="0"/>
                <a:cs typeface="Arial" charset="0"/>
              </a:defRPr>
            </a:lvl1pPr>
            <a:lvl2pPr marL="742950" indent="-285750">
              <a:lnSpc>
                <a:spcPct val="150000"/>
              </a:lnSpc>
              <a:spcBef>
                <a:spcPts val="600"/>
              </a:spcBef>
              <a:spcAft>
                <a:spcPts val="600"/>
              </a:spcAft>
              <a:buFont typeface="Arial" charset="0"/>
              <a:buChar char="•"/>
              <a:defRPr>
                <a:solidFill>
                  <a:schemeClr val="tx1"/>
                </a:solidFill>
                <a:latin typeface="Arial" charset="0"/>
                <a:cs typeface="Arial" charset="0"/>
              </a:defRPr>
            </a:lvl2pPr>
            <a:lvl3pPr marL="1143000" indent="-228600">
              <a:lnSpc>
                <a:spcPct val="150000"/>
              </a:lnSpc>
              <a:spcBef>
                <a:spcPts val="1200"/>
              </a:spcBef>
              <a:buFont typeface="Wingdings" pitchFamily="2" charset="2"/>
              <a:buChar char="§"/>
              <a:defRPr>
                <a:solidFill>
                  <a:schemeClr val="tx1"/>
                </a:solidFill>
                <a:latin typeface="Arial" charset="0"/>
                <a:cs typeface="Arial" charset="0"/>
              </a:defRPr>
            </a:lvl3pPr>
            <a:lvl4pPr marL="1600200" indent="-228600">
              <a:lnSpc>
                <a:spcPct val="150000"/>
              </a:lnSpc>
              <a:spcBef>
                <a:spcPts val="1200"/>
              </a:spcBef>
              <a:spcAft>
                <a:spcPts val="600"/>
              </a:spcAft>
              <a:buFont typeface="Arial" charset="0"/>
              <a:buChar char="•"/>
              <a:defRPr>
                <a:solidFill>
                  <a:schemeClr val="tx1"/>
                </a:solidFill>
                <a:latin typeface="Arial" charset="0"/>
                <a:cs typeface="Arial" charset="0"/>
              </a:defRPr>
            </a:lvl4pPr>
            <a:lvl5pPr marL="2057400" indent="-228600">
              <a:lnSpc>
                <a:spcPct val="150000"/>
              </a:lnSpc>
              <a:spcBef>
                <a:spcPts val="1200"/>
              </a:spcBef>
              <a:buFont typeface="Arial" charset="0"/>
              <a:buChar char="•"/>
              <a:defRPr>
                <a:solidFill>
                  <a:schemeClr val="tx1"/>
                </a:solidFill>
                <a:latin typeface="Arial" charset="0"/>
                <a:cs typeface="Arial" charset="0"/>
              </a:defRPr>
            </a:lvl5pPr>
            <a:lvl6pPr marL="2514600" indent="-228600" eaLnBrk="0" fontAlgn="base" hangingPunct="0">
              <a:lnSpc>
                <a:spcPct val="150000"/>
              </a:lnSpc>
              <a:spcBef>
                <a:spcPts val="1200"/>
              </a:spcBef>
              <a:spcAft>
                <a:spcPct val="0"/>
              </a:spcAft>
              <a:buFont typeface="Arial" charset="0"/>
              <a:buChar char="•"/>
              <a:defRPr>
                <a:solidFill>
                  <a:schemeClr val="tx1"/>
                </a:solidFill>
                <a:latin typeface="Arial" charset="0"/>
                <a:cs typeface="Arial" charset="0"/>
              </a:defRPr>
            </a:lvl6pPr>
            <a:lvl7pPr marL="2971800" indent="-228600" eaLnBrk="0" fontAlgn="base" hangingPunct="0">
              <a:lnSpc>
                <a:spcPct val="150000"/>
              </a:lnSpc>
              <a:spcBef>
                <a:spcPts val="1200"/>
              </a:spcBef>
              <a:spcAft>
                <a:spcPct val="0"/>
              </a:spcAft>
              <a:buFont typeface="Arial" charset="0"/>
              <a:buChar char="•"/>
              <a:defRPr>
                <a:solidFill>
                  <a:schemeClr val="tx1"/>
                </a:solidFill>
                <a:latin typeface="Arial" charset="0"/>
                <a:cs typeface="Arial" charset="0"/>
              </a:defRPr>
            </a:lvl7pPr>
            <a:lvl8pPr marL="3429000" indent="-228600" eaLnBrk="0" fontAlgn="base" hangingPunct="0">
              <a:lnSpc>
                <a:spcPct val="150000"/>
              </a:lnSpc>
              <a:spcBef>
                <a:spcPts val="1200"/>
              </a:spcBef>
              <a:spcAft>
                <a:spcPct val="0"/>
              </a:spcAft>
              <a:buFont typeface="Arial" charset="0"/>
              <a:buChar char="•"/>
              <a:defRPr>
                <a:solidFill>
                  <a:schemeClr val="tx1"/>
                </a:solidFill>
                <a:latin typeface="Arial" charset="0"/>
                <a:cs typeface="Arial" charset="0"/>
              </a:defRPr>
            </a:lvl8pPr>
            <a:lvl9pPr marL="3886200" indent="-228600" eaLnBrk="0" fontAlgn="base" hangingPunct="0">
              <a:lnSpc>
                <a:spcPct val="150000"/>
              </a:lnSpc>
              <a:spcBef>
                <a:spcPts val="1200"/>
              </a:spcBef>
              <a:spcAft>
                <a:spcPct val="0"/>
              </a:spcAft>
              <a:buFont typeface="Arial" charset="0"/>
              <a:buChar char="•"/>
              <a:defRPr>
                <a:solidFill>
                  <a:schemeClr val="tx1"/>
                </a:solidFill>
                <a:latin typeface="Arial" charset="0"/>
                <a:cs typeface="Arial" charset="0"/>
              </a:defRPr>
            </a:lvl9pPr>
          </a:lstStyle>
          <a:p>
            <a:pPr>
              <a:lnSpc>
                <a:spcPct val="100000"/>
              </a:lnSpc>
              <a:spcBef>
                <a:spcPct val="0"/>
              </a:spcBef>
              <a:spcAft>
                <a:spcPct val="0"/>
              </a:spcAft>
              <a:buFontTx/>
              <a:buNone/>
            </a:pPr>
            <a:fld id="{C7464B56-5E6C-40AB-B89F-6208D135A2A9}" type="slidenum">
              <a:rPr lang="de-DE" altLang="de-DE">
                <a:solidFill>
                  <a:srgbClr val="898989"/>
                </a:solidFill>
              </a:rPr>
              <a:pPr>
                <a:lnSpc>
                  <a:spcPct val="100000"/>
                </a:lnSpc>
                <a:spcBef>
                  <a:spcPct val="0"/>
                </a:spcBef>
                <a:spcAft>
                  <a:spcPct val="0"/>
                </a:spcAft>
                <a:buFontTx/>
                <a:buNone/>
              </a:pPr>
              <a:t>15</a:t>
            </a:fld>
            <a:endParaRPr lang="de-DE" altLang="de-DE">
              <a:solidFill>
                <a:srgbClr val="898989"/>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el 1"/>
          <p:cNvSpPr>
            <a:spLocks noGrp="1"/>
          </p:cNvSpPr>
          <p:nvPr>
            <p:ph type="title"/>
          </p:nvPr>
        </p:nvSpPr>
        <p:spPr>
          <a:xfrm>
            <a:off x="107950" y="115888"/>
            <a:ext cx="7127875" cy="814387"/>
          </a:xfrm>
        </p:spPr>
        <p:txBody>
          <a:bodyPr/>
          <a:lstStyle/>
          <a:p>
            <a:r>
              <a:rPr lang="de-DE" altLang="de-DE" dirty="0" smtClean="0">
                <a:latin typeface="Arial" charset="0"/>
                <a:cs typeface="Arial" charset="0"/>
              </a:rPr>
              <a:t>Basic </a:t>
            </a:r>
            <a:r>
              <a:rPr lang="de-DE" altLang="de-DE" dirty="0" err="1" smtClean="0">
                <a:latin typeface="Arial" charset="0"/>
                <a:cs typeface="Arial" charset="0"/>
              </a:rPr>
              <a:t>issues</a:t>
            </a:r>
            <a:endParaRPr lang="de-DE" altLang="de-DE" dirty="0" smtClean="0">
              <a:latin typeface="Arial" charset="0"/>
              <a:cs typeface="Arial" charset="0"/>
            </a:endParaRPr>
          </a:p>
        </p:txBody>
      </p:sp>
      <p:sp>
        <p:nvSpPr>
          <p:cNvPr id="3" name="Inhaltsplatzhalter 2"/>
          <p:cNvSpPr>
            <a:spLocks noGrp="1"/>
          </p:cNvSpPr>
          <p:nvPr>
            <p:ph idx="1"/>
          </p:nvPr>
        </p:nvSpPr>
        <p:spPr>
          <a:xfrm>
            <a:off x="107950" y="1052513"/>
            <a:ext cx="8928100" cy="5400675"/>
          </a:xfrm>
        </p:spPr>
        <p:txBody>
          <a:bodyPr/>
          <a:lstStyle/>
          <a:p>
            <a:pPr>
              <a:defRPr/>
            </a:pPr>
            <a:r>
              <a:rPr lang="en-US" dirty="0" smtClean="0"/>
              <a:t>What is the function of an agreement to arbitrate?</a:t>
            </a:r>
          </a:p>
          <a:p>
            <a:pPr>
              <a:defRPr/>
            </a:pPr>
            <a:r>
              <a:rPr lang="en-US" dirty="0" smtClean="0"/>
              <a:t>Who is bound by the agreement?</a:t>
            </a:r>
          </a:p>
          <a:p>
            <a:pPr>
              <a:spcAft>
                <a:spcPts val="1200"/>
              </a:spcAft>
              <a:defRPr/>
            </a:pPr>
            <a:r>
              <a:rPr lang="en-US" dirty="0" smtClean="0"/>
              <a:t>What should the parties write into an agreement to arbitrate?</a:t>
            </a:r>
          </a:p>
          <a:p>
            <a:pPr marL="0" indent="0">
              <a:buFont typeface="Symbol" pitchFamily="18" charset="2"/>
              <a:buNone/>
              <a:defRPr/>
            </a:pPr>
            <a:r>
              <a:rPr lang="en-US" b="1" dirty="0" smtClean="0"/>
              <a:t>Example: </a:t>
            </a:r>
            <a:r>
              <a:rPr lang="en-US" dirty="0" smtClean="0"/>
              <a:t>Your client</a:t>
            </a:r>
            <a:r>
              <a:rPr lang="en-US" b="1" dirty="0" smtClean="0"/>
              <a:t> </a:t>
            </a:r>
            <a:r>
              <a:rPr lang="en-US" dirty="0" smtClean="0"/>
              <a:t>manufactures machines and wants to sell them on the U.S. market. Its potential sales agent in New York proposes to confer jurisdiction upon the courts in New York which shall decide future disputes in accordance with the laws of New York. Your client asks you to take a look at the proposed contractual arrangement and to formulate an alternative proposal. </a:t>
            </a:r>
          </a:p>
          <a:p>
            <a:pPr marL="0" indent="0">
              <a:buNone/>
              <a:defRPr/>
            </a:pPr>
            <a:endParaRPr lang="de-DE" dirty="0"/>
          </a:p>
        </p:txBody>
      </p:sp>
      <p:sp>
        <p:nvSpPr>
          <p:cNvPr id="4" name="Fußzeilenplatzhalter 3"/>
          <p:cNvSpPr>
            <a:spLocks noGrp="1"/>
          </p:cNvSpPr>
          <p:nvPr>
            <p:ph type="ftr" sz="quarter" idx="11"/>
          </p:nvPr>
        </p:nvSpPr>
        <p:spPr/>
        <p:txBody>
          <a:bodyPr/>
          <a:lstStyle/>
          <a:p>
            <a:pPr>
              <a:defRPr/>
            </a:pPr>
            <a:r>
              <a:rPr lang="de-DE" smtClean="0"/>
              <a:t>Prof. Dr. Wolfgang Wurmnest – IZVR </a:t>
            </a:r>
            <a:endParaRPr lang="de-DE"/>
          </a:p>
        </p:txBody>
      </p:sp>
      <p:sp>
        <p:nvSpPr>
          <p:cNvPr id="33797" name="Foliennummernplatzhalt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150000"/>
              </a:lnSpc>
              <a:spcBef>
                <a:spcPts val="1200"/>
              </a:spcBef>
              <a:spcAft>
                <a:spcPts val="600"/>
              </a:spcAft>
              <a:buFont typeface="Symbol" pitchFamily="18" charset="2"/>
              <a:buChar char="-"/>
              <a:defRPr>
                <a:solidFill>
                  <a:schemeClr val="tx1"/>
                </a:solidFill>
                <a:latin typeface="Arial" charset="0"/>
                <a:cs typeface="Arial" charset="0"/>
              </a:defRPr>
            </a:lvl1pPr>
            <a:lvl2pPr marL="742950" indent="-285750">
              <a:lnSpc>
                <a:spcPct val="150000"/>
              </a:lnSpc>
              <a:spcBef>
                <a:spcPts val="600"/>
              </a:spcBef>
              <a:spcAft>
                <a:spcPts val="600"/>
              </a:spcAft>
              <a:buFont typeface="Arial" charset="0"/>
              <a:buChar char="•"/>
              <a:defRPr>
                <a:solidFill>
                  <a:schemeClr val="tx1"/>
                </a:solidFill>
                <a:latin typeface="Arial" charset="0"/>
                <a:cs typeface="Arial" charset="0"/>
              </a:defRPr>
            </a:lvl2pPr>
            <a:lvl3pPr marL="1143000" indent="-228600">
              <a:lnSpc>
                <a:spcPct val="150000"/>
              </a:lnSpc>
              <a:spcBef>
                <a:spcPts val="1200"/>
              </a:spcBef>
              <a:buFont typeface="Wingdings" pitchFamily="2" charset="2"/>
              <a:buChar char="§"/>
              <a:defRPr>
                <a:solidFill>
                  <a:schemeClr val="tx1"/>
                </a:solidFill>
                <a:latin typeface="Arial" charset="0"/>
                <a:cs typeface="Arial" charset="0"/>
              </a:defRPr>
            </a:lvl3pPr>
            <a:lvl4pPr marL="1600200" indent="-228600">
              <a:lnSpc>
                <a:spcPct val="150000"/>
              </a:lnSpc>
              <a:spcBef>
                <a:spcPts val="1200"/>
              </a:spcBef>
              <a:spcAft>
                <a:spcPts val="600"/>
              </a:spcAft>
              <a:buFont typeface="Arial" charset="0"/>
              <a:buChar char="•"/>
              <a:defRPr>
                <a:solidFill>
                  <a:schemeClr val="tx1"/>
                </a:solidFill>
                <a:latin typeface="Arial" charset="0"/>
                <a:cs typeface="Arial" charset="0"/>
              </a:defRPr>
            </a:lvl4pPr>
            <a:lvl5pPr marL="2057400" indent="-228600">
              <a:lnSpc>
                <a:spcPct val="150000"/>
              </a:lnSpc>
              <a:spcBef>
                <a:spcPts val="1200"/>
              </a:spcBef>
              <a:buFont typeface="Arial" charset="0"/>
              <a:buChar char="•"/>
              <a:defRPr>
                <a:solidFill>
                  <a:schemeClr val="tx1"/>
                </a:solidFill>
                <a:latin typeface="Arial" charset="0"/>
                <a:cs typeface="Arial" charset="0"/>
              </a:defRPr>
            </a:lvl5pPr>
            <a:lvl6pPr marL="2514600" indent="-228600" eaLnBrk="0" fontAlgn="base" hangingPunct="0">
              <a:lnSpc>
                <a:spcPct val="150000"/>
              </a:lnSpc>
              <a:spcBef>
                <a:spcPts val="1200"/>
              </a:spcBef>
              <a:spcAft>
                <a:spcPct val="0"/>
              </a:spcAft>
              <a:buFont typeface="Arial" charset="0"/>
              <a:buChar char="•"/>
              <a:defRPr>
                <a:solidFill>
                  <a:schemeClr val="tx1"/>
                </a:solidFill>
                <a:latin typeface="Arial" charset="0"/>
                <a:cs typeface="Arial" charset="0"/>
              </a:defRPr>
            </a:lvl6pPr>
            <a:lvl7pPr marL="2971800" indent="-228600" eaLnBrk="0" fontAlgn="base" hangingPunct="0">
              <a:lnSpc>
                <a:spcPct val="150000"/>
              </a:lnSpc>
              <a:spcBef>
                <a:spcPts val="1200"/>
              </a:spcBef>
              <a:spcAft>
                <a:spcPct val="0"/>
              </a:spcAft>
              <a:buFont typeface="Arial" charset="0"/>
              <a:buChar char="•"/>
              <a:defRPr>
                <a:solidFill>
                  <a:schemeClr val="tx1"/>
                </a:solidFill>
                <a:latin typeface="Arial" charset="0"/>
                <a:cs typeface="Arial" charset="0"/>
              </a:defRPr>
            </a:lvl7pPr>
            <a:lvl8pPr marL="3429000" indent="-228600" eaLnBrk="0" fontAlgn="base" hangingPunct="0">
              <a:lnSpc>
                <a:spcPct val="150000"/>
              </a:lnSpc>
              <a:spcBef>
                <a:spcPts val="1200"/>
              </a:spcBef>
              <a:spcAft>
                <a:spcPct val="0"/>
              </a:spcAft>
              <a:buFont typeface="Arial" charset="0"/>
              <a:buChar char="•"/>
              <a:defRPr>
                <a:solidFill>
                  <a:schemeClr val="tx1"/>
                </a:solidFill>
                <a:latin typeface="Arial" charset="0"/>
                <a:cs typeface="Arial" charset="0"/>
              </a:defRPr>
            </a:lvl8pPr>
            <a:lvl9pPr marL="3886200" indent="-228600" eaLnBrk="0" fontAlgn="base" hangingPunct="0">
              <a:lnSpc>
                <a:spcPct val="150000"/>
              </a:lnSpc>
              <a:spcBef>
                <a:spcPts val="1200"/>
              </a:spcBef>
              <a:spcAft>
                <a:spcPct val="0"/>
              </a:spcAft>
              <a:buFont typeface="Arial" charset="0"/>
              <a:buChar char="•"/>
              <a:defRPr>
                <a:solidFill>
                  <a:schemeClr val="tx1"/>
                </a:solidFill>
                <a:latin typeface="Arial" charset="0"/>
                <a:cs typeface="Arial" charset="0"/>
              </a:defRPr>
            </a:lvl9pPr>
          </a:lstStyle>
          <a:p>
            <a:pPr>
              <a:lnSpc>
                <a:spcPct val="100000"/>
              </a:lnSpc>
              <a:spcBef>
                <a:spcPct val="0"/>
              </a:spcBef>
              <a:spcAft>
                <a:spcPct val="0"/>
              </a:spcAft>
              <a:buFontTx/>
              <a:buNone/>
            </a:pPr>
            <a:fld id="{98BC0C01-BBB8-4958-95C7-4EECFFC13D7B}" type="slidenum">
              <a:rPr lang="de-DE" altLang="de-DE">
                <a:solidFill>
                  <a:srgbClr val="898989"/>
                </a:solidFill>
              </a:rPr>
              <a:pPr>
                <a:lnSpc>
                  <a:spcPct val="100000"/>
                </a:lnSpc>
                <a:spcBef>
                  <a:spcPct val="0"/>
                </a:spcBef>
                <a:spcAft>
                  <a:spcPct val="0"/>
                </a:spcAft>
                <a:buFontTx/>
                <a:buNone/>
              </a:pPr>
              <a:t>16</a:t>
            </a:fld>
            <a:endParaRPr lang="de-DE" altLang="de-DE">
              <a:solidFill>
                <a:srgbClr val="898989"/>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Definition and </a:t>
            </a:r>
            <a:r>
              <a:rPr lang="de-DE" dirty="0" err="1" smtClean="0"/>
              <a:t>function</a:t>
            </a:r>
            <a:r>
              <a:rPr lang="de-DE" dirty="0" smtClean="0"/>
              <a:t> of the </a:t>
            </a:r>
            <a:r>
              <a:rPr lang="de-DE" dirty="0" err="1" smtClean="0"/>
              <a:t>agreement</a:t>
            </a:r>
            <a:r>
              <a:rPr lang="de-DE" dirty="0" smtClean="0"/>
              <a:t> </a:t>
            </a:r>
            <a:r>
              <a:rPr lang="de-DE" dirty="0" err="1" smtClean="0"/>
              <a:t>to</a:t>
            </a:r>
            <a:r>
              <a:rPr lang="de-DE" dirty="0" smtClean="0"/>
              <a:t> </a:t>
            </a:r>
            <a:r>
              <a:rPr lang="de-DE" dirty="0" err="1" smtClean="0"/>
              <a:t>arbitrate</a:t>
            </a:r>
            <a:endParaRPr lang="de-DE" dirty="0"/>
          </a:p>
        </p:txBody>
      </p:sp>
      <p:sp>
        <p:nvSpPr>
          <p:cNvPr id="3" name="Inhaltsplatzhalter 2"/>
          <p:cNvSpPr>
            <a:spLocks noGrp="1"/>
          </p:cNvSpPr>
          <p:nvPr>
            <p:ph idx="1"/>
          </p:nvPr>
        </p:nvSpPr>
        <p:spPr/>
        <p:txBody>
          <a:bodyPr/>
          <a:lstStyle/>
          <a:p>
            <a:pPr marL="0" indent="0">
              <a:buNone/>
            </a:pPr>
            <a:r>
              <a:rPr lang="de-DE" b="1" dirty="0" smtClean="0"/>
              <a:t>Definition </a:t>
            </a:r>
          </a:p>
          <a:p>
            <a:r>
              <a:rPr lang="en-US" dirty="0" smtClean="0"/>
              <a:t>Art. 7(1) UNCITRAL ML “Arbitration agreement” is an agreement by the parties to submit to arbitration all or certain disputes which have arisen or which may arise between them in respect of a defined legal relationship, whether contractual or not. An arbitration agreement may be in the form of an arbitration clause in a contract or in the form of a separate agreement.</a:t>
            </a:r>
          </a:p>
          <a:p>
            <a:pPr marL="0" indent="0">
              <a:buNone/>
            </a:pPr>
            <a:r>
              <a:rPr lang="en-US" b="1" dirty="0" smtClean="0"/>
              <a:t>Function</a:t>
            </a:r>
          </a:p>
          <a:p>
            <a:r>
              <a:rPr lang="en-US" dirty="0" smtClean="0"/>
              <a:t>Gives arbitral tribunals the power to adjudicate a certain matter.</a:t>
            </a:r>
          </a:p>
          <a:p>
            <a:r>
              <a:rPr lang="en-US" dirty="0" smtClean="0"/>
              <a:t>Agreement alters the right of the parties to seek justice before a court.</a:t>
            </a:r>
            <a:r>
              <a:rPr lang="de-DE" dirty="0" smtClean="0"/>
              <a:t> </a:t>
            </a:r>
          </a:p>
          <a:p>
            <a:pPr marL="0" indent="0">
              <a:buNone/>
            </a:pPr>
            <a:endParaRPr lang="de-DE" dirty="0"/>
          </a:p>
        </p:txBody>
      </p:sp>
      <p:sp>
        <p:nvSpPr>
          <p:cNvPr id="4" name="Fußzeilenplatzhalter 3"/>
          <p:cNvSpPr>
            <a:spLocks noGrp="1"/>
          </p:cNvSpPr>
          <p:nvPr>
            <p:ph type="ftr" sz="quarter" idx="11"/>
          </p:nvPr>
        </p:nvSpPr>
        <p:spPr/>
        <p:txBody>
          <a:bodyPr/>
          <a:lstStyle/>
          <a:p>
            <a:pPr>
              <a:defRPr/>
            </a:pPr>
            <a:r>
              <a:rPr lang="de-DE" smtClean="0"/>
              <a:t>Prof. Dr. Wolfgang Wurmnest – IZVR </a:t>
            </a:r>
            <a:endParaRPr lang="de-DE"/>
          </a:p>
        </p:txBody>
      </p:sp>
      <p:sp>
        <p:nvSpPr>
          <p:cNvPr id="5" name="Foliennummernplatzhalter 4"/>
          <p:cNvSpPr>
            <a:spLocks noGrp="1"/>
          </p:cNvSpPr>
          <p:nvPr>
            <p:ph type="sldNum" sz="quarter" idx="12"/>
          </p:nvPr>
        </p:nvSpPr>
        <p:spPr/>
        <p:txBody>
          <a:bodyPr/>
          <a:lstStyle/>
          <a:p>
            <a:fld id="{B705974D-1037-42CF-ADAD-2A7D64A8C1D9}" type="slidenum">
              <a:rPr lang="de-DE" altLang="de-DE" smtClean="0"/>
              <a:pPr/>
              <a:t>17</a:t>
            </a:fld>
            <a:endParaRPr lang="de-DE" altLang="de-DE"/>
          </a:p>
        </p:txBody>
      </p:sp>
    </p:spTree>
    <p:extLst>
      <p:ext uri="{BB962C8B-B14F-4D97-AF65-F5344CB8AC3E}">
        <p14:creationId xmlns:p14="http://schemas.microsoft.com/office/powerpoint/2010/main" val="38560568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el 1"/>
          <p:cNvSpPr>
            <a:spLocks noGrp="1"/>
          </p:cNvSpPr>
          <p:nvPr>
            <p:ph type="title"/>
          </p:nvPr>
        </p:nvSpPr>
        <p:spPr>
          <a:xfrm>
            <a:off x="107950" y="115888"/>
            <a:ext cx="7127875" cy="814387"/>
          </a:xfrm>
        </p:spPr>
        <p:txBody>
          <a:bodyPr/>
          <a:lstStyle/>
          <a:p>
            <a:r>
              <a:rPr lang="de-DE" altLang="de-DE" dirty="0" smtClean="0">
                <a:latin typeface="Arial" charset="0"/>
                <a:cs typeface="Arial" charset="0"/>
              </a:rPr>
              <a:t>Who </a:t>
            </a:r>
            <a:r>
              <a:rPr lang="de-DE" altLang="de-DE" dirty="0" err="1" smtClean="0">
                <a:latin typeface="Arial" charset="0"/>
                <a:cs typeface="Arial" charset="0"/>
              </a:rPr>
              <a:t>is</a:t>
            </a:r>
            <a:r>
              <a:rPr lang="de-DE" altLang="de-DE" dirty="0" smtClean="0">
                <a:latin typeface="Arial" charset="0"/>
                <a:cs typeface="Arial" charset="0"/>
              </a:rPr>
              <a:t> </a:t>
            </a:r>
            <a:r>
              <a:rPr lang="de-DE" altLang="de-DE" dirty="0" err="1" smtClean="0">
                <a:latin typeface="Arial" charset="0"/>
                <a:cs typeface="Arial" charset="0"/>
              </a:rPr>
              <a:t>bound</a:t>
            </a:r>
            <a:r>
              <a:rPr lang="de-DE" altLang="de-DE" dirty="0" smtClean="0">
                <a:latin typeface="Arial" charset="0"/>
                <a:cs typeface="Arial" charset="0"/>
              </a:rPr>
              <a:t> </a:t>
            </a:r>
            <a:r>
              <a:rPr lang="de-DE" altLang="de-DE" dirty="0" err="1" smtClean="0">
                <a:latin typeface="Arial" charset="0"/>
                <a:cs typeface="Arial" charset="0"/>
              </a:rPr>
              <a:t>by</a:t>
            </a:r>
            <a:r>
              <a:rPr lang="de-DE" altLang="de-DE" dirty="0" smtClean="0">
                <a:latin typeface="Arial" charset="0"/>
                <a:cs typeface="Arial" charset="0"/>
              </a:rPr>
              <a:t> the </a:t>
            </a:r>
            <a:r>
              <a:rPr lang="de-DE" altLang="de-DE" dirty="0" err="1" smtClean="0">
                <a:latin typeface="Arial" charset="0"/>
                <a:cs typeface="Arial" charset="0"/>
              </a:rPr>
              <a:t>agreement</a:t>
            </a:r>
            <a:r>
              <a:rPr lang="de-DE" altLang="de-DE" dirty="0" smtClean="0">
                <a:latin typeface="Arial" charset="0"/>
                <a:cs typeface="Arial" charset="0"/>
              </a:rPr>
              <a:t> </a:t>
            </a:r>
            <a:r>
              <a:rPr lang="de-DE" altLang="de-DE" dirty="0" err="1" smtClean="0">
                <a:latin typeface="Arial" charset="0"/>
                <a:cs typeface="Arial" charset="0"/>
              </a:rPr>
              <a:t>to</a:t>
            </a:r>
            <a:r>
              <a:rPr lang="de-DE" altLang="de-DE" dirty="0" smtClean="0">
                <a:latin typeface="Arial" charset="0"/>
                <a:cs typeface="Arial" charset="0"/>
              </a:rPr>
              <a:t> </a:t>
            </a:r>
            <a:r>
              <a:rPr lang="de-DE" altLang="de-DE" dirty="0" err="1" smtClean="0">
                <a:latin typeface="Arial" charset="0"/>
                <a:cs typeface="Arial" charset="0"/>
              </a:rPr>
              <a:t>arbitrate</a:t>
            </a:r>
            <a:r>
              <a:rPr lang="de-DE" altLang="de-DE" dirty="0" smtClean="0">
                <a:latin typeface="Arial" charset="0"/>
                <a:cs typeface="Arial" charset="0"/>
              </a:rPr>
              <a:t>?</a:t>
            </a:r>
          </a:p>
        </p:txBody>
      </p:sp>
      <p:sp>
        <p:nvSpPr>
          <p:cNvPr id="3" name="Inhaltsplatzhalter 2"/>
          <p:cNvSpPr>
            <a:spLocks noGrp="1"/>
          </p:cNvSpPr>
          <p:nvPr>
            <p:ph idx="1"/>
          </p:nvPr>
        </p:nvSpPr>
        <p:spPr>
          <a:xfrm>
            <a:off x="107950" y="1052513"/>
            <a:ext cx="8928100" cy="5400675"/>
          </a:xfrm>
        </p:spPr>
        <p:txBody>
          <a:bodyPr/>
          <a:lstStyle/>
          <a:p>
            <a:pPr>
              <a:defRPr/>
            </a:pPr>
            <a:r>
              <a:rPr lang="en-US" dirty="0" smtClean="0"/>
              <a:t>Only a party that has consented to arbitration and its successors (for example in case of an assignment).</a:t>
            </a:r>
          </a:p>
          <a:p>
            <a:pPr>
              <a:defRPr/>
            </a:pPr>
            <a:r>
              <a:rPr lang="en-US" dirty="0" smtClean="0"/>
              <a:t>Third parties are not bound by the agreement.</a:t>
            </a:r>
          </a:p>
          <a:p>
            <a:pPr marL="361950" lvl="1" indent="0">
              <a:lnSpc>
                <a:spcPct val="110000"/>
              </a:lnSpc>
              <a:spcBef>
                <a:spcPts val="600"/>
              </a:spcBef>
              <a:buNone/>
              <a:defRPr/>
            </a:pPr>
            <a:endParaRPr lang="de-DE" dirty="0"/>
          </a:p>
        </p:txBody>
      </p:sp>
      <p:sp>
        <p:nvSpPr>
          <p:cNvPr id="4" name="Fußzeilenplatzhalter 3"/>
          <p:cNvSpPr>
            <a:spLocks noGrp="1"/>
          </p:cNvSpPr>
          <p:nvPr>
            <p:ph type="ftr" sz="quarter" idx="11"/>
          </p:nvPr>
        </p:nvSpPr>
        <p:spPr/>
        <p:txBody>
          <a:bodyPr/>
          <a:lstStyle/>
          <a:p>
            <a:pPr>
              <a:defRPr/>
            </a:pPr>
            <a:r>
              <a:rPr lang="de-DE"/>
              <a:t>Prof. Dr. Wolfgang Wurmnest – IZVR </a:t>
            </a:r>
          </a:p>
        </p:txBody>
      </p:sp>
      <p:sp>
        <p:nvSpPr>
          <p:cNvPr id="35845" name="Foliennummernplatzhalt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150000"/>
              </a:lnSpc>
              <a:spcBef>
                <a:spcPts val="1200"/>
              </a:spcBef>
              <a:spcAft>
                <a:spcPts val="600"/>
              </a:spcAft>
              <a:buFont typeface="Symbol" pitchFamily="18" charset="2"/>
              <a:buChar char="-"/>
              <a:defRPr>
                <a:solidFill>
                  <a:schemeClr val="tx1"/>
                </a:solidFill>
                <a:latin typeface="Arial" charset="0"/>
                <a:cs typeface="Arial" charset="0"/>
              </a:defRPr>
            </a:lvl1pPr>
            <a:lvl2pPr marL="742950" indent="-285750">
              <a:lnSpc>
                <a:spcPct val="150000"/>
              </a:lnSpc>
              <a:spcBef>
                <a:spcPts val="600"/>
              </a:spcBef>
              <a:spcAft>
                <a:spcPts val="600"/>
              </a:spcAft>
              <a:buFont typeface="Arial" charset="0"/>
              <a:buChar char="•"/>
              <a:defRPr>
                <a:solidFill>
                  <a:schemeClr val="tx1"/>
                </a:solidFill>
                <a:latin typeface="Arial" charset="0"/>
                <a:cs typeface="Arial" charset="0"/>
              </a:defRPr>
            </a:lvl2pPr>
            <a:lvl3pPr marL="1143000" indent="-228600">
              <a:lnSpc>
                <a:spcPct val="150000"/>
              </a:lnSpc>
              <a:spcBef>
                <a:spcPts val="1200"/>
              </a:spcBef>
              <a:buFont typeface="Wingdings" pitchFamily="2" charset="2"/>
              <a:buChar char="§"/>
              <a:defRPr>
                <a:solidFill>
                  <a:schemeClr val="tx1"/>
                </a:solidFill>
                <a:latin typeface="Arial" charset="0"/>
                <a:cs typeface="Arial" charset="0"/>
              </a:defRPr>
            </a:lvl3pPr>
            <a:lvl4pPr marL="1600200" indent="-228600">
              <a:lnSpc>
                <a:spcPct val="150000"/>
              </a:lnSpc>
              <a:spcBef>
                <a:spcPts val="1200"/>
              </a:spcBef>
              <a:spcAft>
                <a:spcPts val="600"/>
              </a:spcAft>
              <a:buFont typeface="Arial" charset="0"/>
              <a:buChar char="•"/>
              <a:defRPr>
                <a:solidFill>
                  <a:schemeClr val="tx1"/>
                </a:solidFill>
                <a:latin typeface="Arial" charset="0"/>
                <a:cs typeface="Arial" charset="0"/>
              </a:defRPr>
            </a:lvl4pPr>
            <a:lvl5pPr marL="2057400" indent="-228600">
              <a:lnSpc>
                <a:spcPct val="150000"/>
              </a:lnSpc>
              <a:spcBef>
                <a:spcPts val="1200"/>
              </a:spcBef>
              <a:buFont typeface="Arial" charset="0"/>
              <a:buChar char="•"/>
              <a:defRPr>
                <a:solidFill>
                  <a:schemeClr val="tx1"/>
                </a:solidFill>
                <a:latin typeface="Arial" charset="0"/>
                <a:cs typeface="Arial" charset="0"/>
              </a:defRPr>
            </a:lvl5pPr>
            <a:lvl6pPr marL="2514600" indent="-228600" eaLnBrk="0" fontAlgn="base" hangingPunct="0">
              <a:lnSpc>
                <a:spcPct val="150000"/>
              </a:lnSpc>
              <a:spcBef>
                <a:spcPts val="1200"/>
              </a:spcBef>
              <a:spcAft>
                <a:spcPct val="0"/>
              </a:spcAft>
              <a:buFont typeface="Arial" charset="0"/>
              <a:buChar char="•"/>
              <a:defRPr>
                <a:solidFill>
                  <a:schemeClr val="tx1"/>
                </a:solidFill>
                <a:latin typeface="Arial" charset="0"/>
                <a:cs typeface="Arial" charset="0"/>
              </a:defRPr>
            </a:lvl6pPr>
            <a:lvl7pPr marL="2971800" indent="-228600" eaLnBrk="0" fontAlgn="base" hangingPunct="0">
              <a:lnSpc>
                <a:spcPct val="150000"/>
              </a:lnSpc>
              <a:spcBef>
                <a:spcPts val="1200"/>
              </a:spcBef>
              <a:spcAft>
                <a:spcPct val="0"/>
              </a:spcAft>
              <a:buFont typeface="Arial" charset="0"/>
              <a:buChar char="•"/>
              <a:defRPr>
                <a:solidFill>
                  <a:schemeClr val="tx1"/>
                </a:solidFill>
                <a:latin typeface="Arial" charset="0"/>
                <a:cs typeface="Arial" charset="0"/>
              </a:defRPr>
            </a:lvl7pPr>
            <a:lvl8pPr marL="3429000" indent="-228600" eaLnBrk="0" fontAlgn="base" hangingPunct="0">
              <a:lnSpc>
                <a:spcPct val="150000"/>
              </a:lnSpc>
              <a:spcBef>
                <a:spcPts val="1200"/>
              </a:spcBef>
              <a:spcAft>
                <a:spcPct val="0"/>
              </a:spcAft>
              <a:buFont typeface="Arial" charset="0"/>
              <a:buChar char="•"/>
              <a:defRPr>
                <a:solidFill>
                  <a:schemeClr val="tx1"/>
                </a:solidFill>
                <a:latin typeface="Arial" charset="0"/>
                <a:cs typeface="Arial" charset="0"/>
              </a:defRPr>
            </a:lvl8pPr>
            <a:lvl9pPr marL="3886200" indent="-228600" eaLnBrk="0" fontAlgn="base" hangingPunct="0">
              <a:lnSpc>
                <a:spcPct val="150000"/>
              </a:lnSpc>
              <a:spcBef>
                <a:spcPts val="1200"/>
              </a:spcBef>
              <a:spcAft>
                <a:spcPct val="0"/>
              </a:spcAft>
              <a:buFont typeface="Arial" charset="0"/>
              <a:buChar char="•"/>
              <a:defRPr>
                <a:solidFill>
                  <a:schemeClr val="tx1"/>
                </a:solidFill>
                <a:latin typeface="Arial" charset="0"/>
                <a:cs typeface="Arial" charset="0"/>
              </a:defRPr>
            </a:lvl9pPr>
          </a:lstStyle>
          <a:p>
            <a:pPr>
              <a:lnSpc>
                <a:spcPct val="100000"/>
              </a:lnSpc>
              <a:spcBef>
                <a:spcPct val="0"/>
              </a:spcBef>
              <a:spcAft>
                <a:spcPct val="0"/>
              </a:spcAft>
              <a:buFontTx/>
              <a:buNone/>
            </a:pPr>
            <a:fld id="{E02EEB21-7CC6-46B6-9538-DAF04985EC1C}" type="slidenum">
              <a:rPr lang="de-DE" altLang="de-DE">
                <a:solidFill>
                  <a:srgbClr val="898989"/>
                </a:solidFill>
              </a:rPr>
              <a:pPr>
                <a:lnSpc>
                  <a:spcPct val="100000"/>
                </a:lnSpc>
                <a:spcBef>
                  <a:spcPct val="0"/>
                </a:spcBef>
                <a:spcAft>
                  <a:spcPct val="0"/>
                </a:spcAft>
                <a:buFontTx/>
                <a:buNone/>
              </a:pPr>
              <a:t>18</a:t>
            </a:fld>
            <a:endParaRPr lang="de-DE" altLang="de-DE">
              <a:solidFill>
                <a:srgbClr val="898989"/>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el 1"/>
          <p:cNvSpPr>
            <a:spLocks noGrp="1"/>
          </p:cNvSpPr>
          <p:nvPr>
            <p:ph type="title"/>
          </p:nvPr>
        </p:nvSpPr>
        <p:spPr>
          <a:xfrm>
            <a:off x="107950" y="115888"/>
            <a:ext cx="7127875" cy="814387"/>
          </a:xfrm>
        </p:spPr>
        <p:txBody>
          <a:bodyPr/>
          <a:lstStyle/>
          <a:p>
            <a:r>
              <a:rPr lang="en-US" altLang="de-DE" dirty="0" smtClean="0">
                <a:latin typeface="Arial" charset="0"/>
                <a:cs typeface="Arial" charset="0"/>
              </a:rPr>
              <a:t>What should the parties write into the agreement?</a:t>
            </a:r>
          </a:p>
        </p:txBody>
      </p:sp>
      <p:sp>
        <p:nvSpPr>
          <p:cNvPr id="3" name="Inhaltsplatzhalter 2"/>
          <p:cNvSpPr>
            <a:spLocks noGrp="1"/>
          </p:cNvSpPr>
          <p:nvPr>
            <p:ph idx="1"/>
          </p:nvPr>
        </p:nvSpPr>
        <p:spPr>
          <a:xfrm>
            <a:off x="107950" y="1052513"/>
            <a:ext cx="8928100" cy="5400675"/>
          </a:xfrm>
        </p:spPr>
        <p:txBody>
          <a:bodyPr/>
          <a:lstStyle/>
          <a:p>
            <a:pPr marL="0" indent="0">
              <a:spcBef>
                <a:spcPts val="600"/>
              </a:spcBef>
              <a:spcAft>
                <a:spcPts val="600"/>
              </a:spcAft>
              <a:buFont typeface="Symbol" pitchFamily="18" charset="2"/>
              <a:buNone/>
              <a:defRPr/>
            </a:pPr>
            <a:r>
              <a:rPr lang="en-US" b="1" dirty="0" smtClean="0"/>
              <a:t>Necessities</a:t>
            </a:r>
          </a:p>
          <a:p>
            <a:pPr>
              <a:spcBef>
                <a:spcPts val="600"/>
              </a:spcBef>
              <a:spcAft>
                <a:spcPts val="600"/>
              </a:spcAft>
              <a:defRPr/>
            </a:pPr>
            <a:r>
              <a:rPr lang="en-US" dirty="0" smtClean="0"/>
              <a:t>Arbitration clause must be drafted as to allow the arbitral tribunal to adjudicate the matter in a </a:t>
            </a:r>
            <a:r>
              <a:rPr lang="en-US" b="1" dirty="0" smtClean="0"/>
              <a:t>binding way</a:t>
            </a:r>
            <a:r>
              <a:rPr lang="en-US" dirty="0" smtClean="0"/>
              <a:t> (even against the will of one party) </a:t>
            </a:r>
            <a:r>
              <a:rPr lang="en-US" b="1" dirty="0" smtClean="0"/>
              <a:t>at the place of the (otherwise) competent (state) courts</a:t>
            </a:r>
            <a:r>
              <a:rPr lang="en-US" dirty="0" smtClean="0"/>
              <a:t>.</a:t>
            </a:r>
          </a:p>
          <a:p>
            <a:pPr marL="287750" lvl="1" indent="0">
              <a:lnSpc>
                <a:spcPct val="100000"/>
              </a:lnSpc>
              <a:spcBef>
                <a:spcPts val="600"/>
              </a:spcBef>
              <a:buNone/>
              <a:defRPr/>
            </a:pPr>
            <a:r>
              <a:rPr lang="en-US" dirty="0" smtClean="0"/>
              <a:t>	DIS Model Clause: “</a:t>
            </a:r>
            <a:r>
              <a:rPr lang="en-US" i="1" dirty="0" smtClean="0"/>
              <a:t>All disputes arising in connection with this contract or its 	validity shall be </a:t>
            </a:r>
            <a:r>
              <a:rPr lang="en-US" b="1" i="1" dirty="0" smtClean="0"/>
              <a:t>finally settled </a:t>
            </a:r>
            <a:r>
              <a:rPr lang="en-US" i="1" dirty="0" smtClean="0"/>
              <a:t>in accordance with the Arbitration Rules of the 	German Institution of Arbitration (DIS) </a:t>
            </a:r>
            <a:r>
              <a:rPr lang="en-US" b="1" i="1" dirty="0" smtClean="0"/>
              <a:t>without recourse to the ordinary 	courts of law</a:t>
            </a:r>
            <a:r>
              <a:rPr lang="en-US" i="1" dirty="0" smtClean="0"/>
              <a:t>."</a:t>
            </a:r>
            <a:endParaRPr lang="en-US" dirty="0" smtClean="0">
              <a:solidFill>
                <a:srgbClr val="FF0000"/>
              </a:solidFill>
            </a:endParaRPr>
          </a:p>
          <a:p>
            <a:pPr>
              <a:spcBef>
                <a:spcPts val="600"/>
              </a:spcBef>
              <a:spcAft>
                <a:spcPts val="600"/>
              </a:spcAft>
              <a:defRPr/>
            </a:pPr>
            <a:r>
              <a:rPr lang="en-US" dirty="0" smtClean="0"/>
              <a:t>Disputes, covered by the agreement to arbitrate must be </a:t>
            </a:r>
            <a:r>
              <a:rPr lang="en-US" b="1" dirty="0" smtClean="0"/>
              <a:t>clearly defined</a:t>
            </a:r>
            <a:r>
              <a:rPr lang="en-US" dirty="0" smtClean="0"/>
              <a:t>:</a:t>
            </a:r>
          </a:p>
          <a:p>
            <a:pPr marL="287750" lvl="1" indent="0">
              <a:lnSpc>
                <a:spcPct val="100000"/>
              </a:lnSpc>
              <a:spcBef>
                <a:spcPts val="600"/>
              </a:spcBef>
              <a:buNone/>
              <a:defRPr/>
            </a:pPr>
            <a:r>
              <a:rPr lang="en-US" i="1" dirty="0" smtClean="0"/>
              <a:t>	SIAC Model Clause: “</a:t>
            </a:r>
            <a:r>
              <a:rPr lang="en-US" b="1" i="1" dirty="0" smtClean="0"/>
              <a:t>Any dispute arising out of or in connection with 	this contract, including any question regarding its existence, validity or 	termination</a:t>
            </a:r>
            <a:r>
              <a:rPr lang="en-US" i="1" dirty="0" smtClean="0"/>
              <a:t>, shall be referred to and finally resolved by arbitration 	administered by the Singapore International Arbitration Centre (“SIAC”) in 	accordance with the Arbitration Rules of the Singapore International 	Arbitration Centre ("SIAC Rules") for the time being in force, which rules are 	deemed to be incorporated by reference in this clause.“</a:t>
            </a:r>
          </a:p>
        </p:txBody>
      </p:sp>
      <p:sp>
        <p:nvSpPr>
          <p:cNvPr id="4" name="Fußzeilenplatzhalter 3"/>
          <p:cNvSpPr>
            <a:spLocks noGrp="1"/>
          </p:cNvSpPr>
          <p:nvPr>
            <p:ph type="ftr" sz="quarter" idx="11"/>
          </p:nvPr>
        </p:nvSpPr>
        <p:spPr/>
        <p:txBody>
          <a:bodyPr/>
          <a:lstStyle/>
          <a:p>
            <a:pPr>
              <a:defRPr/>
            </a:pPr>
            <a:r>
              <a:rPr lang="de-DE"/>
              <a:t>Prof. Dr. Wolfgang Wurmnest – IZVR </a:t>
            </a:r>
          </a:p>
        </p:txBody>
      </p:sp>
      <p:sp>
        <p:nvSpPr>
          <p:cNvPr id="39941" name="Foliennummernplatzhalt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150000"/>
              </a:lnSpc>
              <a:spcBef>
                <a:spcPts val="1200"/>
              </a:spcBef>
              <a:spcAft>
                <a:spcPts val="600"/>
              </a:spcAft>
              <a:buFont typeface="Symbol" pitchFamily="18" charset="2"/>
              <a:buChar char="-"/>
              <a:defRPr>
                <a:solidFill>
                  <a:schemeClr val="tx1"/>
                </a:solidFill>
                <a:latin typeface="Arial" charset="0"/>
                <a:cs typeface="Arial" charset="0"/>
              </a:defRPr>
            </a:lvl1pPr>
            <a:lvl2pPr marL="742950" indent="-285750">
              <a:lnSpc>
                <a:spcPct val="150000"/>
              </a:lnSpc>
              <a:spcBef>
                <a:spcPts val="600"/>
              </a:spcBef>
              <a:spcAft>
                <a:spcPts val="600"/>
              </a:spcAft>
              <a:buFont typeface="Arial" charset="0"/>
              <a:buChar char="•"/>
              <a:defRPr>
                <a:solidFill>
                  <a:schemeClr val="tx1"/>
                </a:solidFill>
                <a:latin typeface="Arial" charset="0"/>
                <a:cs typeface="Arial" charset="0"/>
              </a:defRPr>
            </a:lvl2pPr>
            <a:lvl3pPr marL="1143000" indent="-228600">
              <a:lnSpc>
                <a:spcPct val="150000"/>
              </a:lnSpc>
              <a:spcBef>
                <a:spcPts val="1200"/>
              </a:spcBef>
              <a:buFont typeface="Wingdings" pitchFamily="2" charset="2"/>
              <a:buChar char="§"/>
              <a:defRPr>
                <a:solidFill>
                  <a:schemeClr val="tx1"/>
                </a:solidFill>
                <a:latin typeface="Arial" charset="0"/>
                <a:cs typeface="Arial" charset="0"/>
              </a:defRPr>
            </a:lvl3pPr>
            <a:lvl4pPr marL="1600200" indent="-228600">
              <a:lnSpc>
                <a:spcPct val="150000"/>
              </a:lnSpc>
              <a:spcBef>
                <a:spcPts val="1200"/>
              </a:spcBef>
              <a:spcAft>
                <a:spcPts val="600"/>
              </a:spcAft>
              <a:buFont typeface="Arial" charset="0"/>
              <a:buChar char="•"/>
              <a:defRPr>
                <a:solidFill>
                  <a:schemeClr val="tx1"/>
                </a:solidFill>
                <a:latin typeface="Arial" charset="0"/>
                <a:cs typeface="Arial" charset="0"/>
              </a:defRPr>
            </a:lvl4pPr>
            <a:lvl5pPr marL="2057400" indent="-228600">
              <a:lnSpc>
                <a:spcPct val="150000"/>
              </a:lnSpc>
              <a:spcBef>
                <a:spcPts val="1200"/>
              </a:spcBef>
              <a:buFont typeface="Arial" charset="0"/>
              <a:buChar char="•"/>
              <a:defRPr>
                <a:solidFill>
                  <a:schemeClr val="tx1"/>
                </a:solidFill>
                <a:latin typeface="Arial" charset="0"/>
                <a:cs typeface="Arial" charset="0"/>
              </a:defRPr>
            </a:lvl5pPr>
            <a:lvl6pPr marL="2514600" indent="-228600" eaLnBrk="0" fontAlgn="base" hangingPunct="0">
              <a:lnSpc>
                <a:spcPct val="150000"/>
              </a:lnSpc>
              <a:spcBef>
                <a:spcPts val="1200"/>
              </a:spcBef>
              <a:spcAft>
                <a:spcPct val="0"/>
              </a:spcAft>
              <a:buFont typeface="Arial" charset="0"/>
              <a:buChar char="•"/>
              <a:defRPr>
                <a:solidFill>
                  <a:schemeClr val="tx1"/>
                </a:solidFill>
                <a:latin typeface="Arial" charset="0"/>
                <a:cs typeface="Arial" charset="0"/>
              </a:defRPr>
            </a:lvl6pPr>
            <a:lvl7pPr marL="2971800" indent="-228600" eaLnBrk="0" fontAlgn="base" hangingPunct="0">
              <a:lnSpc>
                <a:spcPct val="150000"/>
              </a:lnSpc>
              <a:spcBef>
                <a:spcPts val="1200"/>
              </a:spcBef>
              <a:spcAft>
                <a:spcPct val="0"/>
              </a:spcAft>
              <a:buFont typeface="Arial" charset="0"/>
              <a:buChar char="•"/>
              <a:defRPr>
                <a:solidFill>
                  <a:schemeClr val="tx1"/>
                </a:solidFill>
                <a:latin typeface="Arial" charset="0"/>
                <a:cs typeface="Arial" charset="0"/>
              </a:defRPr>
            </a:lvl7pPr>
            <a:lvl8pPr marL="3429000" indent="-228600" eaLnBrk="0" fontAlgn="base" hangingPunct="0">
              <a:lnSpc>
                <a:spcPct val="150000"/>
              </a:lnSpc>
              <a:spcBef>
                <a:spcPts val="1200"/>
              </a:spcBef>
              <a:spcAft>
                <a:spcPct val="0"/>
              </a:spcAft>
              <a:buFont typeface="Arial" charset="0"/>
              <a:buChar char="•"/>
              <a:defRPr>
                <a:solidFill>
                  <a:schemeClr val="tx1"/>
                </a:solidFill>
                <a:latin typeface="Arial" charset="0"/>
                <a:cs typeface="Arial" charset="0"/>
              </a:defRPr>
            </a:lvl8pPr>
            <a:lvl9pPr marL="3886200" indent="-228600" eaLnBrk="0" fontAlgn="base" hangingPunct="0">
              <a:lnSpc>
                <a:spcPct val="150000"/>
              </a:lnSpc>
              <a:spcBef>
                <a:spcPts val="1200"/>
              </a:spcBef>
              <a:spcAft>
                <a:spcPct val="0"/>
              </a:spcAft>
              <a:buFont typeface="Arial" charset="0"/>
              <a:buChar char="•"/>
              <a:defRPr>
                <a:solidFill>
                  <a:schemeClr val="tx1"/>
                </a:solidFill>
                <a:latin typeface="Arial" charset="0"/>
                <a:cs typeface="Arial" charset="0"/>
              </a:defRPr>
            </a:lvl9pPr>
          </a:lstStyle>
          <a:p>
            <a:pPr>
              <a:lnSpc>
                <a:spcPct val="100000"/>
              </a:lnSpc>
              <a:spcBef>
                <a:spcPct val="0"/>
              </a:spcBef>
              <a:spcAft>
                <a:spcPct val="0"/>
              </a:spcAft>
              <a:buFontTx/>
              <a:buNone/>
            </a:pPr>
            <a:fld id="{2E7559B8-D9AC-48CD-B6A5-09C1CFAF6F2E}" type="slidenum">
              <a:rPr lang="de-DE" altLang="de-DE">
                <a:solidFill>
                  <a:srgbClr val="898989"/>
                </a:solidFill>
              </a:rPr>
              <a:pPr>
                <a:lnSpc>
                  <a:spcPct val="100000"/>
                </a:lnSpc>
                <a:spcBef>
                  <a:spcPct val="0"/>
                </a:spcBef>
                <a:spcAft>
                  <a:spcPct val="0"/>
                </a:spcAft>
                <a:buFontTx/>
                <a:buNone/>
              </a:pPr>
              <a:t>19</a:t>
            </a:fld>
            <a:endParaRPr lang="de-DE" altLang="de-DE">
              <a:solidFill>
                <a:srgbClr val="898989"/>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el 1"/>
          <p:cNvSpPr>
            <a:spLocks noGrp="1"/>
          </p:cNvSpPr>
          <p:nvPr>
            <p:ph type="title"/>
          </p:nvPr>
        </p:nvSpPr>
        <p:spPr>
          <a:xfrm>
            <a:off x="107950" y="115888"/>
            <a:ext cx="7127875" cy="814387"/>
          </a:xfrm>
        </p:spPr>
        <p:txBody>
          <a:bodyPr/>
          <a:lstStyle/>
          <a:p>
            <a:endParaRPr lang="de-DE" altLang="de-DE" smtClean="0">
              <a:latin typeface="Arial" charset="0"/>
              <a:cs typeface="Arial" charset="0"/>
            </a:endParaRPr>
          </a:p>
        </p:txBody>
      </p:sp>
      <p:sp>
        <p:nvSpPr>
          <p:cNvPr id="3" name="Inhaltsplatzhalter 2"/>
          <p:cNvSpPr>
            <a:spLocks noGrp="1"/>
          </p:cNvSpPr>
          <p:nvPr>
            <p:ph idx="1"/>
          </p:nvPr>
        </p:nvSpPr>
        <p:spPr>
          <a:xfrm>
            <a:off x="107950" y="1052513"/>
            <a:ext cx="8928100" cy="5400675"/>
          </a:xfrm>
        </p:spPr>
        <p:txBody>
          <a:bodyPr/>
          <a:lstStyle/>
          <a:p>
            <a:pPr>
              <a:defRPr/>
            </a:pPr>
            <a:endParaRPr lang="de-DE" dirty="0" smtClean="0"/>
          </a:p>
          <a:p>
            <a:pPr>
              <a:defRPr/>
            </a:pPr>
            <a:endParaRPr lang="de-DE" dirty="0"/>
          </a:p>
          <a:p>
            <a:pPr>
              <a:defRPr/>
            </a:pPr>
            <a:endParaRPr lang="de-DE" dirty="0" smtClean="0"/>
          </a:p>
          <a:p>
            <a:pPr marL="0" indent="0">
              <a:buFont typeface="Symbol" pitchFamily="18" charset="2"/>
              <a:buNone/>
              <a:defRPr/>
            </a:pPr>
            <a:endParaRPr lang="de-DE" dirty="0" smtClean="0"/>
          </a:p>
          <a:p>
            <a:pPr marL="0" indent="0" algn="ctr">
              <a:buFont typeface="Symbol" pitchFamily="18" charset="2"/>
              <a:buNone/>
              <a:defRPr/>
            </a:pPr>
            <a:endParaRPr lang="de-DE" sz="2000" b="1" dirty="0" smtClean="0"/>
          </a:p>
          <a:p>
            <a:pPr marL="0" indent="0" algn="ctr">
              <a:buFont typeface="Symbol" pitchFamily="18" charset="2"/>
              <a:buNone/>
              <a:defRPr/>
            </a:pPr>
            <a:r>
              <a:rPr lang="en-US" sz="2000" b="1" dirty="0" smtClean="0"/>
              <a:t>Introduction</a:t>
            </a:r>
            <a:endParaRPr lang="en-US" sz="2000" b="1" dirty="0"/>
          </a:p>
        </p:txBody>
      </p:sp>
      <p:sp>
        <p:nvSpPr>
          <p:cNvPr id="4" name="Fußzeilenplatzhalter 3"/>
          <p:cNvSpPr>
            <a:spLocks noGrp="1"/>
          </p:cNvSpPr>
          <p:nvPr>
            <p:ph type="ftr" sz="quarter" idx="11"/>
          </p:nvPr>
        </p:nvSpPr>
        <p:spPr/>
        <p:txBody>
          <a:bodyPr/>
          <a:lstStyle/>
          <a:p>
            <a:pPr>
              <a:defRPr/>
            </a:pPr>
            <a:r>
              <a:rPr lang="de-DE"/>
              <a:t>Prof. Dr. Wolfgang Wurmnest – IZVR </a:t>
            </a:r>
          </a:p>
        </p:txBody>
      </p:sp>
      <p:sp>
        <p:nvSpPr>
          <p:cNvPr id="21509" name="Foliennummernplatzhalt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150000"/>
              </a:lnSpc>
              <a:spcBef>
                <a:spcPts val="1200"/>
              </a:spcBef>
              <a:spcAft>
                <a:spcPts val="600"/>
              </a:spcAft>
              <a:buFont typeface="Symbol" pitchFamily="18" charset="2"/>
              <a:buChar char="-"/>
              <a:defRPr>
                <a:solidFill>
                  <a:schemeClr val="tx1"/>
                </a:solidFill>
                <a:latin typeface="Arial" charset="0"/>
                <a:cs typeface="Arial" charset="0"/>
              </a:defRPr>
            </a:lvl1pPr>
            <a:lvl2pPr marL="742950" indent="-285750">
              <a:lnSpc>
                <a:spcPct val="150000"/>
              </a:lnSpc>
              <a:spcBef>
                <a:spcPts val="600"/>
              </a:spcBef>
              <a:spcAft>
                <a:spcPts val="600"/>
              </a:spcAft>
              <a:buFont typeface="Arial" charset="0"/>
              <a:buChar char="•"/>
              <a:defRPr>
                <a:solidFill>
                  <a:schemeClr val="tx1"/>
                </a:solidFill>
                <a:latin typeface="Arial" charset="0"/>
                <a:cs typeface="Arial" charset="0"/>
              </a:defRPr>
            </a:lvl2pPr>
            <a:lvl3pPr marL="1143000" indent="-228600">
              <a:lnSpc>
                <a:spcPct val="150000"/>
              </a:lnSpc>
              <a:spcBef>
                <a:spcPts val="1200"/>
              </a:spcBef>
              <a:buFont typeface="Wingdings" pitchFamily="2" charset="2"/>
              <a:buChar char="§"/>
              <a:defRPr>
                <a:solidFill>
                  <a:schemeClr val="tx1"/>
                </a:solidFill>
                <a:latin typeface="Arial" charset="0"/>
                <a:cs typeface="Arial" charset="0"/>
              </a:defRPr>
            </a:lvl3pPr>
            <a:lvl4pPr marL="1600200" indent="-228600">
              <a:lnSpc>
                <a:spcPct val="150000"/>
              </a:lnSpc>
              <a:spcBef>
                <a:spcPts val="1200"/>
              </a:spcBef>
              <a:spcAft>
                <a:spcPts val="600"/>
              </a:spcAft>
              <a:buFont typeface="Arial" charset="0"/>
              <a:buChar char="•"/>
              <a:defRPr>
                <a:solidFill>
                  <a:schemeClr val="tx1"/>
                </a:solidFill>
                <a:latin typeface="Arial" charset="0"/>
                <a:cs typeface="Arial" charset="0"/>
              </a:defRPr>
            </a:lvl4pPr>
            <a:lvl5pPr marL="2057400" indent="-228600">
              <a:lnSpc>
                <a:spcPct val="150000"/>
              </a:lnSpc>
              <a:spcBef>
                <a:spcPts val="1200"/>
              </a:spcBef>
              <a:buFont typeface="Arial" charset="0"/>
              <a:buChar char="•"/>
              <a:defRPr>
                <a:solidFill>
                  <a:schemeClr val="tx1"/>
                </a:solidFill>
                <a:latin typeface="Arial" charset="0"/>
                <a:cs typeface="Arial" charset="0"/>
              </a:defRPr>
            </a:lvl5pPr>
            <a:lvl6pPr marL="2514600" indent="-228600" eaLnBrk="0" fontAlgn="base" hangingPunct="0">
              <a:lnSpc>
                <a:spcPct val="150000"/>
              </a:lnSpc>
              <a:spcBef>
                <a:spcPts val="1200"/>
              </a:spcBef>
              <a:spcAft>
                <a:spcPct val="0"/>
              </a:spcAft>
              <a:buFont typeface="Arial" charset="0"/>
              <a:buChar char="•"/>
              <a:defRPr>
                <a:solidFill>
                  <a:schemeClr val="tx1"/>
                </a:solidFill>
                <a:latin typeface="Arial" charset="0"/>
                <a:cs typeface="Arial" charset="0"/>
              </a:defRPr>
            </a:lvl6pPr>
            <a:lvl7pPr marL="2971800" indent="-228600" eaLnBrk="0" fontAlgn="base" hangingPunct="0">
              <a:lnSpc>
                <a:spcPct val="150000"/>
              </a:lnSpc>
              <a:spcBef>
                <a:spcPts val="1200"/>
              </a:spcBef>
              <a:spcAft>
                <a:spcPct val="0"/>
              </a:spcAft>
              <a:buFont typeface="Arial" charset="0"/>
              <a:buChar char="•"/>
              <a:defRPr>
                <a:solidFill>
                  <a:schemeClr val="tx1"/>
                </a:solidFill>
                <a:latin typeface="Arial" charset="0"/>
                <a:cs typeface="Arial" charset="0"/>
              </a:defRPr>
            </a:lvl7pPr>
            <a:lvl8pPr marL="3429000" indent="-228600" eaLnBrk="0" fontAlgn="base" hangingPunct="0">
              <a:lnSpc>
                <a:spcPct val="150000"/>
              </a:lnSpc>
              <a:spcBef>
                <a:spcPts val="1200"/>
              </a:spcBef>
              <a:spcAft>
                <a:spcPct val="0"/>
              </a:spcAft>
              <a:buFont typeface="Arial" charset="0"/>
              <a:buChar char="•"/>
              <a:defRPr>
                <a:solidFill>
                  <a:schemeClr val="tx1"/>
                </a:solidFill>
                <a:latin typeface="Arial" charset="0"/>
                <a:cs typeface="Arial" charset="0"/>
              </a:defRPr>
            </a:lvl8pPr>
            <a:lvl9pPr marL="3886200" indent="-228600" eaLnBrk="0" fontAlgn="base" hangingPunct="0">
              <a:lnSpc>
                <a:spcPct val="150000"/>
              </a:lnSpc>
              <a:spcBef>
                <a:spcPts val="1200"/>
              </a:spcBef>
              <a:spcAft>
                <a:spcPct val="0"/>
              </a:spcAft>
              <a:buFont typeface="Arial" charset="0"/>
              <a:buChar char="•"/>
              <a:defRPr>
                <a:solidFill>
                  <a:schemeClr val="tx1"/>
                </a:solidFill>
                <a:latin typeface="Arial" charset="0"/>
                <a:cs typeface="Arial" charset="0"/>
              </a:defRPr>
            </a:lvl9pPr>
          </a:lstStyle>
          <a:p>
            <a:pPr>
              <a:lnSpc>
                <a:spcPct val="100000"/>
              </a:lnSpc>
              <a:spcBef>
                <a:spcPct val="0"/>
              </a:spcBef>
              <a:spcAft>
                <a:spcPct val="0"/>
              </a:spcAft>
              <a:buFontTx/>
              <a:buNone/>
            </a:pPr>
            <a:fld id="{7F70AAF3-4C93-4493-BE4F-27EC4D82B589}" type="slidenum">
              <a:rPr lang="de-DE" altLang="de-DE">
                <a:solidFill>
                  <a:srgbClr val="898989"/>
                </a:solidFill>
              </a:rPr>
              <a:pPr>
                <a:lnSpc>
                  <a:spcPct val="100000"/>
                </a:lnSpc>
                <a:spcBef>
                  <a:spcPct val="0"/>
                </a:spcBef>
                <a:spcAft>
                  <a:spcPct val="0"/>
                </a:spcAft>
                <a:buFontTx/>
                <a:buNone/>
              </a:pPr>
              <a:t>2</a:t>
            </a:fld>
            <a:endParaRPr lang="de-DE" altLang="de-DE">
              <a:solidFill>
                <a:srgbClr val="898989"/>
              </a:solidFill>
            </a:endParaRPr>
          </a:p>
        </p:txBody>
      </p:sp>
    </p:spTree>
    <p:extLst>
      <p:ext uri="{BB962C8B-B14F-4D97-AF65-F5344CB8AC3E}">
        <p14:creationId xmlns:p14="http://schemas.microsoft.com/office/powerpoint/2010/main" val="113136409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el 1"/>
          <p:cNvSpPr>
            <a:spLocks noGrp="1"/>
          </p:cNvSpPr>
          <p:nvPr>
            <p:ph type="title"/>
          </p:nvPr>
        </p:nvSpPr>
        <p:spPr>
          <a:xfrm>
            <a:off x="107950" y="115888"/>
            <a:ext cx="7127875" cy="814387"/>
          </a:xfrm>
        </p:spPr>
        <p:txBody>
          <a:bodyPr/>
          <a:lstStyle/>
          <a:p>
            <a:r>
              <a:rPr lang="de-DE" dirty="0" err="1"/>
              <a:t>Useful</a:t>
            </a:r>
            <a:r>
              <a:rPr lang="de-DE" dirty="0"/>
              <a:t> </a:t>
            </a:r>
            <a:r>
              <a:rPr lang="de-DE" dirty="0" err="1" smtClean="0"/>
              <a:t>points</a:t>
            </a:r>
            <a:r>
              <a:rPr lang="de-DE" dirty="0" smtClean="0"/>
              <a:t> </a:t>
            </a:r>
            <a:r>
              <a:rPr lang="de-DE" dirty="0" err="1" smtClean="0"/>
              <a:t>to</a:t>
            </a:r>
            <a:r>
              <a:rPr lang="de-DE" dirty="0" smtClean="0"/>
              <a:t> </a:t>
            </a:r>
            <a:r>
              <a:rPr lang="de-DE" dirty="0" err="1" smtClean="0"/>
              <a:t>be</a:t>
            </a:r>
            <a:r>
              <a:rPr lang="de-DE" dirty="0" smtClean="0"/>
              <a:t> </a:t>
            </a:r>
            <a:r>
              <a:rPr lang="de-DE" dirty="0" err="1" smtClean="0"/>
              <a:t>addressed</a:t>
            </a:r>
            <a:endParaRPr lang="de-DE" altLang="de-DE" dirty="0" smtClean="0">
              <a:latin typeface="Arial" charset="0"/>
              <a:cs typeface="Arial" charset="0"/>
            </a:endParaRPr>
          </a:p>
        </p:txBody>
      </p:sp>
      <p:sp>
        <p:nvSpPr>
          <p:cNvPr id="3" name="Inhaltsplatzhalter 2"/>
          <p:cNvSpPr>
            <a:spLocks noGrp="1"/>
          </p:cNvSpPr>
          <p:nvPr>
            <p:ph idx="1"/>
          </p:nvPr>
        </p:nvSpPr>
        <p:spPr>
          <a:xfrm>
            <a:off x="107950" y="1052513"/>
            <a:ext cx="8928100" cy="5400675"/>
          </a:xfrm>
        </p:spPr>
        <p:txBody>
          <a:bodyPr/>
          <a:lstStyle/>
          <a:p>
            <a:pPr marL="0" indent="0">
              <a:lnSpc>
                <a:spcPct val="110000"/>
              </a:lnSpc>
              <a:spcBef>
                <a:spcPts val="600"/>
              </a:spcBef>
              <a:buNone/>
              <a:defRPr/>
            </a:pPr>
            <a:r>
              <a:rPr lang="en-US" b="1" dirty="0" smtClean="0"/>
              <a:t>For the facilitation of the arbitration proceedings the parties should address the following points in their arbitration clause:</a:t>
            </a:r>
          </a:p>
          <a:p>
            <a:pPr>
              <a:lnSpc>
                <a:spcPct val="110000"/>
              </a:lnSpc>
              <a:spcBef>
                <a:spcPts val="600"/>
              </a:spcBef>
              <a:defRPr/>
            </a:pPr>
            <a:r>
              <a:rPr lang="en-US" dirty="0" smtClean="0"/>
              <a:t>Seat of arbitration</a:t>
            </a:r>
          </a:p>
          <a:p>
            <a:pPr>
              <a:lnSpc>
                <a:spcPct val="110000"/>
              </a:lnSpc>
              <a:spcBef>
                <a:spcPts val="600"/>
              </a:spcBef>
              <a:defRPr/>
            </a:pPr>
            <a:r>
              <a:rPr lang="en-US" dirty="0" smtClean="0"/>
              <a:t>Number of arbitrators</a:t>
            </a:r>
          </a:p>
          <a:p>
            <a:pPr>
              <a:lnSpc>
                <a:spcPct val="110000"/>
              </a:lnSpc>
              <a:spcBef>
                <a:spcPts val="600"/>
              </a:spcBef>
              <a:defRPr/>
            </a:pPr>
            <a:r>
              <a:rPr lang="en-US" dirty="0" smtClean="0"/>
              <a:t>Language of the arbitration</a:t>
            </a:r>
          </a:p>
          <a:p>
            <a:pPr>
              <a:lnSpc>
                <a:spcPct val="110000"/>
              </a:lnSpc>
              <a:spcBef>
                <a:spcPts val="600"/>
              </a:spcBef>
              <a:defRPr/>
            </a:pPr>
            <a:r>
              <a:rPr lang="en-US" dirty="0" smtClean="0"/>
              <a:t>The law that the arbitrators shall apply to solve the dispute</a:t>
            </a:r>
          </a:p>
          <a:p>
            <a:pPr marL="361950" lvl="1" indent="0">
              <a:lnSpc>
                <a:spcPct val="110000"/>
              </a:lnSpc>
              <a:spcAft>
                <a:spcPts val="0"/>
              </a:spcAft>
              <a:buFont typeface="Arial" panose="020B0604020202020204" pitchFamily="34" charset="0"/>
              <a:buNone/>
              <a:defRPr/>
            </a:pPr>
            <a:endParaRPr lang="en-US" sz="1600" u="sng" dirty="0" smtClean="0"/>
          </a:p>
          <a:p>
            <a:pPr marL="361950" lvl="1" indent="0">
              <a:lnSpc>
                <a:spcPct val="110000"/>
              </a:lnSpc>
              <a:spcAft>
                <a:spcPts val="0"/>
              </a:spcAft>
              <a:buFont typeface="Arial" panose="020B0604020202020204" pitchFamily="34" charset="0"/>
              <a:buNone/>
              <a:defRPr/>
            </a:pPr>
            <a:r>
              <a:rPr lang="en-US" sz="1600" dirty="0" smtClean="0"/>
              <a:t>SIAC Model Clause: “</a:t>
            </a:r>
            <a:r>
              <a:rPr lang="en-US" sz="1600" i="1" dirty="0" smtClean="0"/>
              <a:t>Any dispute arising out of or in connection with this contract, including any question regarding its existence, validity or termination, shall be referred to and finally resolved by arbitration administered by the Singapore International Arbitration Centre (“SIAC”) in accordance with the Arbitration Rules of the Singapore International Arbitration Centre ("SIAC Rules") for the time being in force, which rules are deemed to be incorporated by reference in this clause. </a:t>
            </a:r>
          </a:p>
          <a:p>
            <a:pPr marL="361950" lvl="1" indent="0">
              <a:lnSpc>
                <a:spcPct val="110000"/>
              </a:lnSpc>
              <a:spcAft>
                <a:spcPts val="0"/>
              </a:spcAft>
              <a:buFont typeface="Arial" panose="020B0604020202020204" pitchFamily="34" charset="0"/>
              <a:buNone/>
              <a:defRPr/>
            </a:pPr>
            <a:r>
              <a:rPr lang="en-US" sz="1600" i="1" dirty="0" smtClean="0"/>
              <a:t>The </a:t>
            </a:r>
            <a:r>
              <a:rPr lang="en-US" sz="1600" b="1" i="1" dirty="0" smtClean="0"/>
              <a:t>seat of the arbitration </a:t>
            </a:r>
            <a:r>
              <a:rPr lang="en-US" sz="1600" i="1" dirty="0" smtClean="0"/>
              <a:t>shall be [Singapore]. </a:t>
            </a:r>
          </a:p>
          <a:p>
            <a:pPr marL="361950" lvl="1" indent="0">
              <a:lnSpc>
                <a:spcPct val="110000"/>
              </a:lnSpc>
              <a:spcAft>
                <a:spcPts val="0"/>
              </a:spcAft>
              <a:buFont typeface="Arial" panose="020B0604020202020204" pitchFamily="34" charset="0"/>
              <a:buNone/>
              <a:defRPr/>
            </a:pPr>
            <a:r>
              <a:rPr lang="en-US" sz="1600" i="1" dirty="0" smtClean="0"/>
              <a:t>The </a:t>
            </a:r>
            <a:r>
              <a:rPr lang="en-US" sz="1600" b="1" i="1" dirty="0" smtClean="0"/>
              <a:t>Tribunal shall consist of _________________arbitrator(s). </a:t>
            </a:r>
          </a:p>
          <a:p>
            <a:pPr marL="361950" lvl="1" indent="0">
              <a:lnSpc>
                <a:spcPct val="110000"/>
              </a:lnSpc>
              <a:spcAft>
                <a:spcPts val="0"/>
              </a:spcAft>
              <a:buFont typeface="Arial" panose="020B0604020202020204" pitchFamily="34" charset="0"/>
              <a:buNone/>
              <a:defRPr/>
            </a:pPr>
            <a:r>
              <a:rPr lang="en-US" sz="1600" i="1" dirty="0" smtClean="0"/>
              <a:t>The </a:t>
            </a:r>
            <a:r>
              <a:rPr lang="en-US" sz="1600" b="1" i="1" dirty="0" smtClean="0"/>
              <a:t>language of the arbitration shall be</a:t>
            </a:r>
            <a:r>
              <a:rPr lang="en-US" sz="1600" i="1" dirty="0" smtClean="0"/>
              <a:t> ________________.</a:t>
            </a:r>
          </a:p>
          <a:p>
            <a:pPr marL="361950" lvl="1" indent="0">
              <a:lnSpc>
                <a:spcPct val="110000"/>
              </a:lnSpc>
              <a:spcBef>
                <a:spcPts val="600"/>
              </a:spcBef>
              <a:buFont typeface="Arial" panose="020B0604020202020204" pitchFamily="34" charset="0"/>
              <a:buNone/>
              <a:defRPr/>
            </a:pPr>
            <a:r>
              <a:rPr lang="en-US" sz="1600" i="1" dirty="0"/>
              <a:t>This contract is </a:t>
            </a:r>
            <a:r>
              <a:rPr lang="en-US" sz="1600" b="1" i="1" dirty="0"/>
              <a:t>governed by the laws </a:t>
            </a:r>
            <a:r>
              <a:rPr lang="en-US" sz="1600" i="1" dirty="0"/>
              <a:t>of </a:t>
            </a:r>
            <a:r>
              <a:rPr lang="en-US" sz="1600" i="1" dirty="0" smtClean="0"/>
              <a:t>_________________.”</a:t>
            </a:r>
            <a:endParaRPr lang="de-DE" sz="1600" i="1" dirty="0" smtClean="0"/>
          </a:p>
        </p:txBody>
      </p:sp>
      <p:sp>
        <p:nvSpPr>
          <p:cNvPr id="4" name="Fußzeilenplatzhalter 3"/>
          <p:cNvSpPr>
            <a:spLocks noGrp="1"/>
          </p:cNvSpPr>
          <p:nvPr>
            <p:ph type="ftr" sz="quarter" idx="11"/>
          </p:nvPr>
        </p:nvSpPr>
        <p:spPr/>
        <p:txBody>
          <a:bodyPr/>
          <a:lstStyle/>
          <a:p>
            <a:pPr>
              <a:defRPr/>
            </a:pPr>
            <a:r>
              <a:rPr lang="de-DE"/>
              <a:t>Prof. Dr. Wolfgang Wurmnest – IZVR </a:t>
            </a:r>
          </a:p>
        </p:txBody>
      </p:sp>
      <p:sp>
        <p:nvSpPr>
          <p:cNvPr id="40965" name="Foliennummernplatzhalt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150000"/>
              </a:lnSpc>
              <a:spcBef>
                <a:spcPts val="1200"/>
              </a:spcBef>
              <a:spcAft>
                <a:spcPts val="600"/>
              </a:spcAft>
              <a:buFont typeface="Symbol" pitchFamily="18" charset="2"/>
              <a:buChar char="-"/>
              <a:defRPr>
                <a:solidFill>
                  <a:schemeClr val="tx1"/>
                </a:solidFill>
                <a:latin typeface="Arial" charset="0"/>
                <a:cs typeface="Arial" charset="0"/>
              </a:defRPr>
            </a:lvl1pPr>
            <a:lvl2pPr marL="742950" indent="-285750">
              <a:lnSpc>
                <a:spcPct val="150000"/>
              </a:lnSpc>
              <a:spcBef>
                <a:spcPts val="600"/>
              </a:spcBef>
              <a:spcAft>
                <a:spcPts val="600"/>
              </a:spcAft>
              <a:buFont typeface="Arial" charset="0"/>
              <a:buChar char="•"/>
              <a:defRPr>
                <a:solidFill>
                  <a:schemeClr val="tx1"/>
                </a:solidFill>
                <a:latin typeface="Arial" charset="0"/>
                <a:cs typeface="Arial" charset="0"/>
              </a:defRPr>
            </a:lvl2pPr>
            <a:lvl3pPr marL="1143000" indent="-228600">
              <a:lnSpc>
                <a:spcPct val="150000"/>
              </a:lnSpc>
              <a:spcBef>
                <a:spcPts val="1200"/>
              </a:spcBef>
              <a:buFont typeface="Wingdings" pitchFamily="2" charset="2"/>
              <a:buChar char="§"/>
              <a:defRPr>
                <a:solidFill>
                  <a:schemeClr val="tx1"/>
                </a:solidFill>
                <a:latin typeface="Arial" charset="0"/>
                <a:cs typeface="Arial" charset="0"/>
              </a:defRPr>
            </a:lvl3pPr>
            <a:lvl4pPr marL="1600200" indent="-228600">
              <a:lnSpc>
                <a:spcPct val="150000"/>
              </a:lnSpc>
              <a:spcBef>
                <a:spcPts val="1200"/>
              </a:spcBef>
              <a:spcAft>
                <a:spcPts val="600"/>
              </a:spcAft>
              <a:buFont typeface="Arial" charset="0"/>
              <a:buChar char="•"/>
              <a:defRPr>
                <a:solidFill>
                  <a:schemeClr val="tx1"/>
                </a:solidFill>
                <a:latin typeface="Arial" charset="0"/>
                <a:cs typeface="Arial" charset="0"/>
              </a:defRPr>
            </a:lvl4pPr>
            <a:lvl5pPr marL="2057400" indent="-228600">
              <a:lnSpc>
                <a:spcPct val="150000"/>
              </a:lnSpc>
              <a:spcBef>
                <a:spcPts val="1200"/>
              </a:spcBef>
              <a:buFont typeface="Arial" charset="0"/>
              <a:buChar char="•"/>
              <a:defRPr>
                <a:solidFill>
                  <a:schemeClr val="tx1"/>
                </a:solidFill>
                <a:latin typeface="Arial" charset="0"/>
                <a:cs typeface="Arial" charset="0"/>
              </a:defRPr>
            </a:lvl5pPr>
            <a:lvl6pPr marL="2514600" indent="-228600" eaLnBrk="0" fontAlgn="base" hangingPunct="0">
              <a:lnSpc>
                <a:spcPct val="150000"/>
              </a:lnSpc>
              <a:spcBef>
                <a:spcPts val="1200"/>
              </a:spcBef>
              <a:spcAft>
                <a:spcPct val="0"/>
              </a:spcAft>
              <a:buFont typeface="Arial" charset="0"/>
              <a:buChar char="•"/>
              <a:defRPr>
                <a:solidFill>
                  <a:schemeClr val="tx1"/>
                </a:solidFill>
                <a:latin typeface="Arial" charset="0"/>
                <a:cs typeface="Arial" charset="0"/>
              </a:defRPr>
            </a:lvl6pPr>
            <a:lvl7pPr marL="2971800" indent="-228600" eaLnBrk="0" fontAlgn="base" hangingPunct="0">
              <a:lnSpc>
                <a:spcPct val="150000"/>
              </a:lnSpc>
              <a:spcBef>
                <a:spcPts val="1200"/>
              </a:spcBef>
              <a:spcAft>
                <a:spcPct val="0"/>
              </a:spcAft>
              <a:buFont typeface="Arial" charset="0"/>
              <a:buChar char="•"/>
              <a:defRPr>
                <a:solidFill>
                  <a:schemeClr val="tx1"/>
                </a:solidFill>
                <a:latin typeface="Arial" charset="0"/>
                <a:cs typeface="Arial" charset="0"/>
              </a:defRPr>
            </a:lvl7pPr>
            <a:lvl8pPr marL="3429000" indent="-228600" eaLnBrk="0" fontAlgn="base" hangingPunct="0">
              <a:lnSpc>
                <a:spcPct val="150000"/>
              </a:lnSpc>
              <a:spcBef>
                <a:spcPts val="1200"/>
              </a:spcBef>
              <a:spcAft>
                <a:spcPct val="0"/>
              </a:spcAft>
              <a:buFont typeface="Arial" charset="0"/>
              <a:buChar char="•"/>
              <a:defRPr>
                <a:solidFill>
                  <a:schemeClr val="tx1"/>
                </a:solidFill>
                <a:latin typeface="Arial" charset="0"/>
                <a:cs typeface="Arial" charset="0"/>
              </a:defRPr>
            </a:lvl8pPr>
            <a:lvl9pPr marL="3886200" indent="-228600" eaLnBrk="0" fontAlgn="base" hangingPunct="0">
              <a:lnSpc>
                <a:spcPct val="150000"/>
              </a:lnSpc>
              <a:spcBef>
                <a:spcPts val="1200"/>
              </a:spcBef>
              <a:spcAft>
                <a:spcPct val="0"/>
              </a:spcAft>
              <a:buFont typeface="Arial" charset="0"/>
              <a:buChar char="•"/>
              <a:defRPr>
                <a:solidFill>
                  <a:schemeClr val="tx1"/>
                </a:solidFill>
                <a:latin typeface="Arial" charset="0"/>
                <a:cs typeface="Arial" charset="0"/>
              </a:defRPr>
            </a:lvl9pPr>
          </a:lstStyle>
          <a:p>
            <a:pPr>
              <a:lnSpc>
                <a:spcPct val="100000"/>
              </a:lnSpc>
              <a:spcBef>
                <a:spcPct val="0"/>
              </a:spcBef>
              <a:spcAft>
                <a:spcPct val="0"/>
              </a:spcAft>
              <a:buFontTx/>
              <a:buNone/>
            </a:pPr>
            <a:fld id="{1C7503CD-4C4D-4D27-A922-2E29D7A6C026}" type="slidenum">
              <a:rPr lang="de-DE" altLang="de-DE">
                <a:solidFill>
                  <a:srgbClr val="898989"/>
                </a:solidFill>
              </a:rPr>
              <a:pPr>
                <a:lnSpc>
                  <a:spcPct val="100000"/>
                </a:lnSpc>
                <a:spcBef>
                  <a:spcPct val="0"/>
                </a:spcBef>
                <a:spcAft>
                  <a:spcPct val="0"/>
                </a:spcAft>
                <a:buFontTx/>
                <a:buNone/>
              </a:pPr>
              <a:t>20</a:t>
            </a:fld>
            <a:endParaRPr lang="de-DE" altLang="de-DE">
              <a:solidFill>
                <a:srgbClr val="898989"/>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
                                            <p:txEl>
                                              <p:pRg st="7" end="7"/>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3">
                                            <p:txEl>
                                              <p:pRg st="9" end="9"/>
                                            </p:txEl>
                                          </p:spTgt>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el 1"/>
          <p:cNvSpPr>
            <a:spLocks noGrp="1"/>
          </p:cNvSpPr>
          <p:nvPr>
            <p:ph type="title"/>
          </p:nvPr>
        </p:nvSpPr>
        <p:spPr>
          <a:xfrm>
            <a:off x="107950" y="115888"/>
            <a:ext cx="7127875" cy="814387"/>
          </a:xfrm>
        </p:spPr>
        <p:txBody>
          <a:bodyPr/>
          <a:lstStyle/>
          <a:p>
            <a:r>
              <a:rPr lang="de-DE" altLang="de-DE" dirty="0" err="1" smtClean="0">
                <a:latin typeface="Arial" charset="0"/>
                <a:cs typeface="Arial" charset="0"/>
              </a:rPr>
              <a:t>What</a:t>
            </a:r>
            <a:r>
              <a:rPr lang="de-DE" altLang="de-DE" dirty="0" smtClean="0">
                <a:latin typeface="Arial" charset="0"/>
                <a:cs typeface="Arial" charset="0"/>
              </a:rPr>
              <a:t> do </a:t>
            </a:r>
            <a:r>
              <a:rPr lang="de-DE" altLang="de-DE" dirty="0" err="1" smtClean="0">
                <a:latin typeface="Arial" charset="0"/>
                <a:cs typeface="Arial" charset="0"/>
              </a:rPr>
              <a:t>you</a:t>
            </a:r>
            <a:r>
              <a:rPr lang="de-DE" altLang="de-DE" dirty="0" smtClean="0">
                <a:latin typeface="Arial" charset="0"/>
                <a:cs typeface="Arial" charset="0"/>
              </a:rPr>
              <a:t> </a:t>
            </a:r>
            <a:r>
              <a:rPr lang="de-DE" altLang="de-DE" dirty="0" err="1" smtClean="0">
                <a:latin typeface="Arial" charset="0"/>
                <a:cs typeface="Arial" charset="0"/>
              </a:rPr>
              <a:t>think</a:t>
            </a:r>
            <a:r>
              <a:rPr lang="de-DE" altLang="de-DE" dirty="0" smtClean="0">
                <a:latin typeface="Arial" charset="0"/>
                <a:cs typeface="Arial" charset="0"/>
              </a:rPr>
              <a:t> </a:t>
            </a:r>
            <a:r>
              <a:rPr lang="de-DE" altLang="de-DE" dirty="0" err="1" smtClean="0">
                <a:latin typeface="Arial" charset="0"/>
                <a:cs typeface="Arial" charset="0"/>
              </a:rPr>
              <a:t>about</a:t>
            </a:r>
            <a:r>
              <a:rPr lang="de-DE" altLang="de-DE" dirty="0" smtClean="0">
                <a:latin typeface="Arial" charset="0"/>
                <a:cs typeface="Arial" charset="0"/>
              </a:rPr>
              <a:t> the </a:t>
            </a:r>
            <a:r>
              <a:rPr lang="de-DE" altLang="de-DE" dirty="0" err="1" smtClean="0">
                <a:latin typeface="Arial" charset="0"/>
                <a:cs typeface="Arial" charset="0"/>
              </a:rPr>
              <a:t>following</a:t>
            </a:r>
            <a:r>
              <a:rPr lang="de-DE" altLang="de-DE" dirty="0" smtClean="0">
                <a:latin typeface="Arial" charset="0"/>
                <a:cs typeface="Arial" charset="0"/>
              </a:rPr>
              <a:t> </a:t>
            </a:r>
            <a:r>
              <a:rPr lang="de-DE" altLang="de-DE" dirty="0" err="1" smtClean="0">
                <a:latin typeface="Arial" charset="0"/>
                <a:cs typeface="Arial" charset="0"/>
              </a:rPr>
              <a:t>clauses</a:t>
            </a:r>
            <a:r>
              <a:rPr lang="de-DE" altLang="de-DE" dirty="0">
                <a:latin typeface="Arial" charset="0"/>
                <a:cs typeface="Arial" charset="0"/>
              </a:rPr>
              <a:t>?</a:t>
            </a:r>
            <a:endParaRPr lang="de-DE" altLang="de-DE" dirty="0" smtClean="0">
              <a:latin typeface="Arial" charset="0"/>
              <a:cs typeface="Arial" charset="0"/>
            </a:endParaRPr>
          </a:p>
        </p:txBody>
      </p:sp>
      <p:sp>
        <p:nvSpPr>
          <p:cNvPr id="3" name="Inhaltsplatzhalter 2"/>
          <p:cNvSpPr>
            <a:spLocks noGrp="1"/>
          </p:cNvSpPr>
          <p:nvPr>
            <p:ph idx="1"/>
          </p:nvPr>
        </p:nvSpPr>
        <p:spPr>
          <a:xfrm>
            <a:off x="107950" y="1052513"/>
            <a:ext cx="8928100" cy="5400675"/>
          </a:xfrm>
        </p:spPr>
        <p:txBody>
          <a:bodyPr/>
          <a:lstStyle/>
          <a:p>
            <a:pPr>
              <a:lnSpc>
                <a:spcPct val="150000"/>
              </a:lnSpc>
              <a:spcBef>
                <a:spcPts val="600"/>
              </a:spcBef>
              <a:spcAft>
                <a:spcPts val="600"/>
              </a:spcAft>
              <a:defRPr/>
            </a:pPr>
            <a:r>
              <a:rPr lang="en-US" dirty="0" smtClean="0"/>
              <a:t>“All disputes arising from this contract will be finally resolved by an arbitral tribunal, if no party makes recourse to a court.” </a:t>
            </a:r>
          </a:p>
          <a:p>
            <a:pPr>
              <a:lnSpc>
                <a:spcPct val="150000"/>
              </a:lnSpc>
              <a:spcBef>
                <a:spcPts val="600"/>
              </a:spcBef>
              <a:spcAft>
                <a:spcPts val="600"/>
              </a:spcAft>
              <a:defRPr/>
            </a:pPr>
            <a:r>
              <a:rPr lang="en-US" dirty="0" smtClean="0"/>
              <a:t>“Any dispute arising out of or in connection with this contract shall be decided by an ICC arbitral tribunal. The courts of England shall have jurisdiction.”</a:t>
            </a:r>
          </a:p>
          <a:p>
            <a:pPr>
              <a:lnSpc>
                <a:spcPct val="150000"/>
              </a:lnSpc>
              <a:spcBef>
                <a:spcPts val="600"/>
              </a:spcBef>
              <a:spcAft>
                <a:spcPts val="600"/>
              </a:spcAft>
              <a:defRPr/>
            </a:pPr>
            <a:r>
              <a:rPr lang="en-US" dirty="0" smtClean="0"/>
              <a:t>“Disputes are finally settled in accordance with the arbitration rules of the German Chamber of Commerce.”</a:t>
            </a:r>
          </a:p>
          <a:p>
            <a:pPr>
              <a:lnSpc>
                <a:spcPct val="150000"/>
              </a:lnSpc>
              <a:spcBef>
                <a:spcPts val="600"/>
              </a:spcBef>
              <a:spcAft>
                <a:spcPts val="600"/>
              </a:spcAft>
              <a:defRPr/>
            </a:pPr>
            <a:r>
              <a:rPr lang="en-US" dirty="0" smtClean="0"/>
              <a:t>“The parties agree to arbitration in Vietnam.”</a:t>
            </a:r>
          </a:p>
          <a:p>
            <a:pPr>
              <a:lnSpc>
                <a:spcPct val="150000"/>
              </a:lnSpc>
              <a:spcBef>
                <a:spcPts val="600"/>
              </a:spcBef>
              <a:spcAft>
                <a:spcPts val="600"/>
              </a:spcAft>
              <a:defRPr/>
            </a:pPr>
            <a:r>
              <a:rPr lang="en-US" dirty="0" smtClean="0"/>
              <a:t>“Any dispute arising out of or in connection with this contract shall be decided by an arbitral tribunal in accordance with a separate contract concluded between the parties on the issue of arbitration.” [parties do not ultimately conclude a separate contract on arbitration]</a:t>
            </a:r>
          </a:p>
          <a:p>
            <a:pPr marL="0" indent="0">
              <a:lnSpc>
                <a:spcPct val="110000"/>
              </a:lnSpc>
              <a:spcBef>
                <a:spcPts val="600"/>
              </a:spcBef>
              <a:buNone/>
              <a:defRPr/>
            </a:pPr>
            <a:endParaRPr lang="de-DE" i="1" dirty="0" smtClean="0"/>
          </a:p>
        </p:txBody>
      </p:sp>
      <p:sp>
        <p:nvSpPr>
          <p:cNvPr id="4" name="Fußzeilenplatzhalter 3"/>
          <p:cNvSpPr>
            <a:spLocks noGrp="1"/>
          </p:cNvSpPr>
          <p:nvPr>
            <p:ph type="ftr" sz="quarter" idx="11"/>
          </p:nvPr>
        </p:nvSpPr>
        <p:spPr/>
        <p:txBody>
          <a:bodyPr/>
          <a:lstStyle/>
          <a:p>
            <a:pPr>
              <a:defRPr/>
            </a:pPr>
            <a:r>
              <a:rPr lang="de-DE"/>
              <a:t>Prof. Dr. Wolfgang Wurmnest – IZVR </a:t>
            </a:r>
          </a:p>
        </p:txBody>
      </p:sp>
      <p:sp>
        <p:nvSpPr>
          <p:cNvPr id="41989" name="Foliennummernplatzhalt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150000"/>
              </a:lnSpc>
              <a:spcBef>
                <a:spcPts val="1200"/>
              </a:spcBef>
              <a:spcAft>
                <a:spcPts val="600"/>
              </a:spcAft>
              <a:buFont typeface="Symbol" pitchFamily="18" charset="2"/>
              <a:buChar char="-"/>
              <a:defRPr>
                <a:solidFill>
                  <a:schemeClr val="tx1"/>
                </a:solidFill>
                <a:latin typeface="Arial" charset="0"/>
                <a:cs typeface="Arial" charset="0"/>
              </a:defRPr>
            </a:lvl1pPr>
            <a:lvl2pPr marL="742950" indent="-285750">
              <a:lnSpc>
                <a:spcPct val="150000"/>
              </a:lnSpc>
              <a:spcBef>
                <a:spcPts val="600"/>
              </a:spcBef>
              <a:spcAft>
                <a:spcPts val="600"/>
              </a:spcAft>
              <a:buFont typeface="Arial" charset="0"/>
              <a:buChar char="•"/>
              <a:defRPr>
                <a:solidFill>
                  <a:schemeClr val="tx1"/>
                </a:solidFill>
                <a:latin typeface="Arial" charset="0"/>
                <a:cs typeface="Arial" charset="0"/>
              </a:defRPr>
            </a:lvl2pPr>
            <a:lvl3pPr marL="1143000" indent="-228600">
              <a:lnSpc>
                <a:spcPct val="150000"/>
              </a:lnSpc>
              <a:spcBef>
                <a:spcPts val="1200"/>
              </a:spcBef>
              <a:buFont typeface="Wingdings" pitchFamily="2" charset="2"/>
              <a:buChar char="§"/>
              <a:defRPr>
                <a:solidFill>
                  <a:schemeClr val="tx1"/>
                </a:solidFill>
                <a:latin typeface="Arial" charset="0"/>
                <a:cs typeface="Arial" charset="0"/>
              </a:defRPr>
            </a:lvl3pPr>
            <a:lvl4pPr marL="1600200" indent="-228600">
              <a:lnSpc>
                <a:spcPct val="150000"/>
              </a:lnSpc>
              <a:spcBef>
                <a:spcPts val="1200"/>
              </a:spcBef>
              <a:spcAft>
                <a:spcPts val="600"/>
              </a:spcAft>
              <a:buFont typeface="Arial" charset="0"/>
              <a:buChar char="•"/>
              <a:defRPr>
                <a:solidFill>
                  <a:schemeClr val="tx1"/>
                </a:solidFill>
                <a:latin typeface="Arial" charset="0"/>
                <a:cs typeface="Arial" charset="0"/>
              </a:defRPr>
            </a:lvl4pPr>
            <a:lvl5pPr marL="2057400" indent="-228600">
              <a:lnSpc>
                <a:spcPct val="150000"/>
              </a:lnSpc>
              <a:spcBef>
                <a:spcPts val="1200"/>
              </a:spcBef>
              <a:buFont typeface="Arial" charset="0"/>
              <a:buChar char="•"/>
              <a:defRPr>
                <a:solidFill>
                  <a:schemeClr val="tx1"/>
                </a:solidFill>
                <a:latin typeface="Arial" charset="0"/>
                <a:cs typeface="Arial" charset="0"/>
              </a:defRPr>
            </a:lvl5pPr>
            <a:lvl6pPr marL="2514600" indent="-228600" eaLnBrk="0" fontAlgn="base" hangingPunct="0">
              <a:lnSpc>
                <a:spcPct val="150000"/>
              </a:lnSpc>
              <a:spcBef>
                <a:spcPts val="1200"/>
              </a:spcBef>
              <a:spcAft>
                <a:spcPct val="0"/>
              </a:spcAft>
              <a:buFont typeface="Arial" charset="0"/>
              <a:buChar char="•"/>
              <a:defRPr>
                <a:solidFill>
                  <a:schemeClr val="tx1"/>
                </a:solidFill>
                <a:latin typeface="Arial" charset="0"/>
                <a:cs typeface="Arial" charset="0"/>
              </a:defRPr>
            </a:lvl6pPr>
            <a:lvl7pPr marL="2971800" indent="-228600" eaLnBrk="0" fontAlgn="base" hangingPunct="0">
              <a:lnSpc>
                <a:spcPct val="150000"/>
              </a:lnSpc>
              <a:spcBef>
                <a:spcPts val="1200"/>
              </a:spcBef>
              <a:spcAft>
                <a:spcPct val="0"/>
              </a:spcAft>
              <a:buFont typeface="Arial" charset="0"/>
              <a:buChar char="•"/>
              <a:defRPr>
                <a:solidFill>
                  <a:schemeClr val="tx1"/>
                </a:solidFill>
                <a:latin typeface="Arial" charset="0"/>
                <a:cs typeface="Arial" charset="0"/>
              </a:defRPr>
            </a:lvl7pPr>
            <a:lvl8pPr marL="3429000" indent="-228600" eaLnBrk="0" fontAlgn="base" hangingPunct="0">
              <a:lnSpc>
                <a:spcPct val="150000"/>
              </a:lnSpc>
              <a:spcBef>
                <a:spcPts val="1200"/>
              </a:spcBef>
              <a:spcAft>
                <a:spcPct val="0"/>
              </a:spcAft>
              <a:buFont typeface="Arial" charset="0"/>
              <a:buChar char="•"/>
              <a:defRPr>
                <a:solidFill>
                  <a:schemeClr val="tx1"/>
                </a:solidFill>
                <a:latin typeface="Arial" charset="0"/>
                <a:cs typeface="Arial" charset="0"/>
              </a:defRPr>
            </a:lvl8pPr>
            <a:lvl9pPr marL="3886200" indent="-228600" eaLnBrk="0" fontAlgn="base" hangingPunct="0">
              <a:lnSpc>
                <a:spcPct val="150000"/>
              </a:lnSpc>
              <a:spcBef>
                <a:spcPts val="1200"/>
              </a:spcBef>
              <a:spcAft>
                <a:spcPct val="0"/>
              </a:spcAft>
              <a:buFont typeface="Arial" charset="0"/>
              <a:buChar char="•"/>
              <a:defRPr>
                <a:solidFill>
                  <a:schemeClr val="tx1"/>
                </a:solidFill>
                <a:latin typeface="Arial" charset="0"/>
                <a:cs typeface="Arial" charset="0"/>
              </a:defRPr>
            </a:lvl9pPr>
          </a:lstStyle>
          <a:p>
            <a:pPr>
              <a:lnSpc>
                <a:spcPct val="100000"/>
              </a:lnSpc>
              <a:spcBef>
                <a:spcPct val="0"/>
              </a:spcBef>
              <a:spcAft>
                <a:spcPct val="0"/>
              </a:spcAft>
              <a:buFontTx/>
              <a:buNone/>
            </a:pPr>
            <a:fld id="{D20A9815-C1C3-4521-825B-B29158AEB04A}" type="slidenum">
              <a:rPr lang="de-DE" altLang="de-DE">
                <a:solidFill>
                  <a:srgbClr val="898989"/>
                </a:solidFill>
              </a:rPr>
              <a:pPr>
                <a:lnSpc>
                  <a:spcPct val="100000"/>
                </a:lnSpc>
                <a:spcBef>
                  <a:spcPct val="0"/>
                </a:spcBef>
                <a:spcAft>
                  <a:spcPct val="0"/>
                </a:spcAft>
                <a:buFontTx/>
                <a:buNone/>
              </a:pPr>
              <a:t>21</a:t>
            </a:fld>
            <a:endParaRPr lang="de-DE" altLang="de-DE">
              <a:solidFill>
                <a:srgbClr val="898989"/>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el 1"/>
          <p:cNvSpPr>
            <a:spLocks noGrp="1"/>
          </p:cNvSpPr>
          <p:nvPr>
            <p:ph type="title"/>
          </p:nvPr>
        </p:nvSpPr>
        <p:spPr>
          <a:xfrm>
            <a:off x="107950" y="115888"/>
            <a:ext cx="7127875" cy="814387"/>
          </a:xfrm>
        </p:spPr>
        <p:txBody>
          <a:bodyPr/>
          <a:lstStyle/>
          <a:p>
            <a:r>
              <a:rPr lang="de-DE" altLang="de-DE" dirty="0" smtClean="0">
                <a:latin typeface="Arial" charset="0"/>
                <a:cs typeface="Arial" charset="0"/>
              </a:rPr>
              <a:t>Formation of the </a:t>
            </a:r>
            <a:r>
              <a:rPr lang="de-DE" altLang="de-DE" dirty="0" err="1" smtClean="0">
                <a:latin typeface="Arial" charset="0"/>
                <a:cs typeface="Arial" charset="0"/>
              </a:rPr>
              <a:t>agreement</a:t>
            </a:r>
            <a:r>
              <a:rPr lang="de-DE" altLang="de-DE" dirty="0" smtClean="0">
                <a:latin typeface="Arial" charset="0"/>
                <a:cs typeface="Arial" charset="0"/>
              </a:rPr>
              <a:t> </a:t>
            </a:r>
            <a:r>
              <a:rPr lang="de-DE" altLang="de-DE" dirty="0" err="1" smtClean="0">
                <a:latin typeface="Arial" charset="0"/>
                <a:cs typeface="Arial" charset="0"/>
              </a:rPr>
              <a:t>to</a:t>
            </a:r>
            <a:r>
              <a:rPr lang="de-DE" altLang="de-DE" dirty="0" smtClean="0">
                <a:latin typeface="Arial" charset="0"/>
                <a:cs typeface="Arial" charset="0"/>
              </a:rPr>
              <a:t> </a:t>
            </a:r>
            <a:r>
              <a:rPr lang="de-DE" altLang="de-DE" dirty="0" err="1" smtClean="0">
                <a:latin typeface="Arial" charset="0"/>
                <a:cs typeface="Arial" charset="0"/>
              </a:rPr>
              <a:t>arbitrate</a:t>
            </a:r>
            <a:endParaRPr lang="de-DE" altLang="de-DE" dirty="0" smtClean="0">
              <a:latin typeface="Arial" charset="0"/>
              <a:cs typeface="Arial" charset="0"/>
            </a:endParaRPr>
          </a:p>
        </p:txBody>
      </p:sp>
      <p:sp>
        <p:nvSpPr>
          <p:cNvPr id="3" name="Inhaltsplatzhalter 2"/>
          <p:cNvSpPr>
            <a:spLocks noGrp="1"/>
          </p:cNvSpPr>
          <p:nvPr>
            <p:ph idx="1"/>
          </p:nvPr>
        </p:nvSpPr>
        <p:spPr>
          <a:xfrm>
            <a:off x="107950" y="1052513"/>
            <a:ext cx="8928100" cy="5400675"/>
          </a:xfrm>
        </p:spPr>
        <p:txBody>
          <a:bodyPr/>
          <a:lstStyle/>
          <a:p>
            <a:pPr marL="0" indent="0">
              <a:spcBef>
                <a:spcPts val="600"/>
              </a:spcBef>
              <a:buFont typeface="Symbol" pitchFamily="18" charset="2"/>
              <a:buNone/>
              <a:defRPr/>
            </a:pPr>
            <a:r>
              <a:rPr lang="en-US" b="1" dirty="0" smtClean="0"/>
              <a:t>Agreement between the parties</a:t>
            </a:r>
          </a:p>
          <a:p>
            <a:pPr>
              <a:spcBef>
                <a:spcPts val="600"/>
              </a:spcBef>
              <a:defRPr/>
            </a:pPr>
            <a:r>
              <a:rPr lang="en-US" dirty="0" smtClean="0"/>
              <a:t>Agreement is a contract. Parties need to agree that their dispute shall be resolved by the arbitral tribunal</a:t>
            </a:r>
          </a:p>
          <a:p>
            <a:pPr marL="0" indent="0">
              <a:spcBef>
                <a:spcPts val="600"/>
              </a:spcBef>
              <a:buFont typeface="Symbol" pitchFamily="18" charset="2"/>
              <a:buNone/>
              <a:defRPr/>
            </a:pPr>
            <a:endParaRPr lang="en-US" b="1" dirty="0" smtClean="0"/>
          </a:p>
          <a:p>
            <a:pPr marL="0" indent="0">
              <a:spcBef>
                <a:spcPts val="600"/>
              </a:spcBef>
              <a:buFont typeface="Symbol" pitchFamily="18" charset="2"/>
              <a:buNone/>
              <a:defRPr/>
            </a:pPr>
            <a:r>
              <a:rPr lang="en-US" b="1" dirty="0" smtClean="0"/>
              <a:t>Applicable law</a:t>
            </a:r>
          </a:p>
          <a:p>
            <a:pPr>
              <a:lnSpc>
                <a:spcPct val="110000"/>
              </a:lnSpc>
              <a:spcBef>
                <a:spcPts val="600"/>
              </a:spcBef>
              <a:defRPr/>
            </a:pPr>
            <a:r>
              <a:rPr lang="en-US" dirty="0" smtClean="0"/>
              <a:t>Arbitration agreement and main contract (e.g. contract for sale) must be regarded as two contracts (</a:t>
            </a:r>
            <a:r>
              <a:rPr lang="en-US" i="1" dirty="0" smtClean="0"/>
              <a:t>doctrine of </a:t>
            </a:r>
            <a:r>
              <a:rPr lang="en-US" i="1" dirty="0" err="1" smtClean="0"/>
              <a:t>separability</a:t>
            </a:r>
            <a:r>
              <a:rPr lang="en-US" dirty="0" smtClean="0"/>
              <a:t>) and may be governed by different laws.</a:t>
            </a:r>
          </a:p>
          <a:p>
            <a:pPr>
              <a:lnSpc>
                <a:spcPct val="110000"/>
              </a:lnSpc>
              <a:spcBef>
                <a:spcPts val="600"/>
              </a:spcBef>
              <a:defRPr/>
            </a:pPr>
            <a:r>
              <a:rPr lang="en-US" dirty="0" smtClean="0"/>
              <a:t>Choice-of-law for the arbitration agreement possible, but rarely executed in practice.</a:t>
            </a:r>
          </a:p>
          <a:p>
            <a:pPr>
              <a:lnSpc>
                <a:spcPct val="110000"/>
              </a:lnSpc>
              <a:spcBef>
                <a:spcPts val="600"/>
              </a:spcBef>
              <a:defRPr/>
            </a:pPr>
            <a:r>
              <a:rPr lang="en-US" dirty="0" smtClean="0"/>
              <a:t>Usually the law that applies to the formation of the arbitration agreement is the law of the seat of the tribunal. Some submit the agreement to arbitrate to the law that applies to the main contract.</a:t>
            </a:r>
          </a:p>
          <a:p>
            <a:pPr marL="0" indent="0">
              <a:lnSpc>
                <a:spcPct val="110000"/>
              </a:lnSpc>
              <a:spcBef>
                <a:spcPts val="600"/>
              </a:spcBef>
              <a:buFont typeface="Symbol" pitchFamily="18" charset="2"/>
              <a:buNone/>
              <a:defRPr/>
            </a:pPr>
            <a:endParaRPr lang="de-DE" dirty="0" smtClean="0"/>
          </a:p>
        </p:txBody>
      </p:sp>
      <p:sp>
        <p:nvSpPr>
          <p:cNvPr id="4" name="Fußzeilenplatzhalter 3"/>
          <p:cNvSpPr>
            <a:spLocks noGrp="1"/>
          </p:cNvSpPr>
          <p:nvPr>
            <p:ph type="ftr" sz="quarter" idx="11"/>
          </p:nvPr>
        </p:nvSpPr>
        <p:spPr/>
        <p:txBody>
          <a:bodyPr/>
          <a:lstStyle/>
          <a:p>
            <a:pPr>
              <a:defRPr/>
            </a:pPr>
            <a:r>
              <a:rPr lang="de-DE"/>
              <a:t>Prof. Dr. Wolfgang Wurmnest – IZVR </a:t>
            </a:r>
          </a:p>
        </p:txBody>
      </p:sp>
      <p:sp>
        <p:nvSpPr>
          <p:cNvPr id="43013" name="Foliennummernplatzhalt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150000"/>
              </a:lnSpc>
              <a:spcBef>
                <a:spcPts val="1200"/>
              </a:spcBef>
              <a:spcAft>
                <a:spcPts val="600"/>
              </a:spcAft>
              <a:buFont typeface="Symbol" pitchFamily="18" charset="2"/>
              <a:buChar char="-"/>
              <a:defRPr>
                <a:solidFill>
                  <a:schemeClr val="tx1"/>
                </a:solidFill>
                <a:latin typeface="Arial" charset="0"/>
                <a:cs typeface="Arial" charset="0"/>
              </a:defRPr>
            </a:lvl1pPr>
            <a:lvl2pPr marL="742950" indent="-285750">
              <a:lnSpc>
                <a:spcPct val="150000"/>
              </a:lnSpc>
              <a:spcBef>
                <a:spcPts val="600"/>
              </a:spcBef>
              <a:spcAft>
                <a:spcPts val="600"/>
              </a:spcAft>
              <a:buFont typeface="Arial" charset="0"/>
              <a:buChar char="•"/>
              <a:defRPr>
                <a:solidFill>
                  <a:schemeClr val="tx1"/>
                </a:solidFill>
                <a:latin typeface="Arial" charset="0"/>
                <a:cs typeface="Arial" charset="0"/>
              </a:defRPr>
            </a:lvl2pPr>
            <a:lvl3pPr marL="1143000" indent="-228600">
              <a:lnSpc>
                <a:spcPct val="150000"/>
              </a:lnSpc>
              <a:spcBef>
                <a:spcPts val="1200"/>
              </a:spcBef>
              <a:buFont typeface="Wingdings" pitchFamily="2" charset="2"/>
              <a:buChar char="§"/>
              <a:defRPr>
                <a:solidFill>
                  <a:schemeClr val="tx1"/>
                </a:solidFill>
                <a:latin typeface="Arial" charset="0"/>
                <a:cs typeface="Arial" charset="0"/>
              </a:defRPr>
            </a:lvl3pPr>
            <a:lvl4pPr marL="1600200" indent="-228600">
              <a:lnSpc>
                <a:spcPct val="150000"/>
              </a:lnSpc>
              <a:spcBef>
                <a:spcPts val="1200"/>
              </a:spcBef>
              <a:spcAft>
                <a:spcPts val="600"/>
              </a:spcAft>
              <a:buFont typeface="Arial" charset="0"/>
              <a:buChar char="•"/>
              <a:defRPr>
                <a:solidFill>
                  <a:schemeClr val="tx1"/>
                </a:solidFill>
                <a:latin typeface="Arial" charset="0"/>
                <a:cs typeface="Arial" charset="0"/>
              </a:defRPr>
            </a:lvl4pPr>
            <a:lvl5pPr marL="2057400" indent="-228600">
              <a:lnSpc>
                <a:spcPct val="150000"/>
              </a:lnSpc>
              <a:spcBef>
                <a:spcPts val="1200"/>
              </a:spcBef>
              <a:buFont typeface="Arial" charset="0"/>
              <a:buChar char="•"/>
              <a:defRPr>
                <a:solidFill>
                  <a:schemeClr val="tx1"/>
                </a:solidFill>
                <a:latin typeface="Arial" charset="0"/>
                <a:cs typeface="Arial" charset="0"/>
              </a:defRPr>
            </a:lvl5pPr>
            <a:lvl6pPr marL="2514600" indent="-228600" eaLnBrk="0" fontAlgn="base" hangingPunct="0">
              <a:lnSpc>
                <a:spcPct val="150000"/>
              </a:lnSpc>
              <a:spcBef>
                <a:spcPts val="1200"/>
              </a:spcBef>
              <a:spcAft>
                <a:spcPct val="0"/>
              </a:spcAft>
              <a:buFont typeface="Arial" charset="0"/>
              <a:buChar char="•"/>
              <a:defRPr>
                <a:solidFill>
                  <a:schemeClr val="tx1"/>
                </a:solidFill>
                <a:latin typeface="Arial" charset="0"/>
                <a:cs typeface="Arial" charset="0"/>
              </a:defRPr>
            </a:lvl6pPr>
            <a:lvl7pPr marL="2971800" indent="-228600" eaLnBrk="0" fontAlgn="base" hangingPunct="0">
              <a:lnSpc>
                <a:spcPct val="150000"/>
              </a:lnSpc>
              <a:spcBef>
                <a:spcPts val="1200"/>
              </a:spcBef>
              <a:spcAft>
                <a:spcPct val="0"/>
              </a:spcAft>
              <a:buFont typeface="Arial" charset="0"/>
              <a:buChar char="•"/>
              <a:defRPr>
                <a:solidFill>
                  <a:schemeClr val="tx1"/>
                </a:solidFill>
                <a:latin typeface="Arial" charset="0"/>
                <a:cs typeface="Arial" charset="0"/>
              </a:defRPr>
            </a:lvl7pPr>
            <a:lvl8pPr marL="3429000" indent="-228600" eaLnBrk="0" fontAlgn="base" hangingPunct="0">
              <a:lnSpc>
                <a:spcPct val="150000"/>
              </a:lnSpc>
              <a:spcBef>
                <a:spcPts val="1200"/>
              </a:spcBef>
              <a:spcAft>
                <a:spcPct val="0"/>
              </a:spcAft>
              <a:buFont typeface="Arial" charset="0"/>
              <a:buChar char="•"/>
              <a:defRPr>
                <a:solidFill>
                  <a:schemeClr val="tx1"/>
                </a:solidFill>
                <a:latin typeface="Arial" charset="0"/>
                <a:cs typeface="Arial" charset="0"/>
              </a:defRPr>
            </a:lvl8pPr>
            <a:lvl9pPr marL="3886200" indent="-228600" eaLnBrk="0" fontAlgn="base" hangingPunct="0">
              <a:lnSpc>
                <a:spcPct val="150000"/>
              </a:lnSpc>
              <a:spcBef>
                <a:spcPts val="1200"/>
              </a:spcBef>
              <a:spcAft>
                <a:spcPct val="0"/>
              </a:spcAft>
              <a:buFont typeface="Arial" charset="0"/>
              <a:buChar char="•"/>
              <a:defRPr>
                <a:solidFill>
                  <a:schemeClr val="tx1"/>
                </a:solidFill>
                <a:latin typeface="Arial" charset="0"/>
                <a:cs typeface="Arial" charset="0"/>
              </a:defRPr>
            </a:lvl9pPr>
          </a:lstStyle>
          <a:p>
            <a:pPr>
              <a:lnSpc>
                <a:spcPct val="100000"/>
              </a:lnSpc>
              <a:spcBef>
                <a:spcPct val="0"/>
              </a:spcBef>
              <a:spcAft>
                <a:spcPct val="0"/>
              </a:spcAft>
              <a:buFontTx/>
              <a:buNone/>
            </a:pPr>
            <a:fld id="{79794136-7095-42E6-A3DC-213F7020131B}" type="slidenum">
              <a:rPr lang="de-DE" altLang="de-DE">
                <a:solidFill>
                  <a:srgbClr val="898989"/>
                </a:solidFill>
              </a:rPr>
              <a:pPr>
                <a:lnSpc>
                  <a:spcPct val="100000"/>
                </a:lnSpc>
                <a:spcBef>
                  <a:spcPct val="0"/>
                </a:spcBef>
                <a:spcAft>
                  <a:spcPct val="0"/>
                </a:spcAft>
                <a:buFontTx/>
                <a:buNone/>
              </a:pPr>
              <a:t>22</a:t>
            </a:fld>
            <a:endParaRPr lang="de-DE" altLang="de-DE">
              <a:solidFill>
                <a:srgbClr val="898989"/>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el 1"/>
          <p:cNvSpPr>
            <a:spLocks noGrp="1"/>
          </p:cNvSpPr>
          <p:nvPr>
            <p:ph type="title"/>
          </p:nvPr>
        </p:nvSpPr>
        <p:spPr>
          <a:xfrm>
            <a:off x="107950" y="115888"/>
            <a:ext cx="7127875" cy="814387"/>
          </a:xfrm>
        </p:spPr>
        <p:txBody>
          <a:bodyPr/>
          <a:lstStyle/>
          <a:p>
            <a:r>
              <a:rPr lang="de-DE" altLang="de-DE" dirty="0" smtClean="0">
                <a:latin typeface="Arial" charset="0"/>
                <a:cs typeface="Arial" charset="0"/>
              </a:rPr>
              <a:t>Formation (2)</a:t>
            </a:r>
          </a:p>
        </p:txBody>
      </p:sp>
      <p:sp>
        <p:nvSpPr>
          <p:cNvPr id="3" name="Inhaltsplatzhalter 2"/>
          <p:cNvSpPr>
            <a:spLocks noGrp="1"/>
          </p:cNvSpPr>
          <p:nvPr>
            <p:ph idx="1"/>
          </p:nvPr>
        </p:nvSpPr>
        <p:spPr>
          <a:xfrm>
            <a:off x="107950" y="981075"/>
            <a:ext cx="8928100" cy="5400675"/>
          </a:xfrm>
        </p:spPr>
        <p:txBody>
          <a:bodyPr/>
          <a:lstStyle/>
          <a:p>
            <a:pPr marL="0" indent="0">
              <a:spcBef>
                <a:spcPts val="600"/>
              </a:spcBef>
              <a:buFont typeface="Symbol" pitchFamily="18" charset="2"/>
              <a:buNone/>
              <a:defRPr/>
            </a:pPr>
            <a:r>
              <a:rPr lang="de-DE" b="1" dirty="0" smtClean="0"/>
              <a:t>Form</a:t>
            </a:r>
          </a:p>
          <a:p>
            <a:pPr marL="0" indent="0">
              <a:buNone/>
            </a:pPr>
            <a:r>
              <a:rPr lang="en-US" dirty="0" smtClean="0"/>
              <a:t>Art. 7 UNCITRAL ML </a:t>
            </a:r>
          </a:p>
          <a:p>
            <a:pPr marL="0" indent="0">
              <a:buNone/>
            </a:pPr>
            <a:r>
              <a:rPr lang="en-US" dirty="0" smtClean="0"/>
              <a:t>	“(</a:t>
            </a:r>
            <a:r>
              <a:rPr lang="en-US" dirty="0"/>
              <a:t>2) The arbitration agreement shall be in writing.</a:t>
            </a:r>
          </a:p>
          <a:p>
            <a:pPr marL="0" indent="0">
              <a:buNone/>
            </a:pPr>
            <a:r>
              <a:rPr lang="en-US" dirty="0" smtClean="0"/>
              <a:t>	(</a:t>
            </a:r>
            <a:r>
              <a:rPr lang="en-US" dirty="0"/>
              <a:t>3) An arbitration agreement is in writing if its content is recorded in </a:t>
            </a:r>
            <a:r>
              <a:rPr lang="en-US" dirty="0" smtClean="0"/>
              <a:t>any form</a:t>
            </a:r>
            <a:r>
              <a:rPr lang="en-US" dirty="0"/>
              <a:t>, </a:t>
            </a:r>
            <a:r>
              <a:rPr lang="en-US" dirty="0" smtClean="0"/>
              <a:t>	whether </a:t>
            </a:r>
            <a:r>
              <a:rPr lang="en-US" dirty="0"/>
              <a:t>or not the arbitration agreement or contract has been </a:t>
            </a:r>
            <a:r>
              <a:rPr lang="en-US" dirty="0" smtClean="0"/>
              <a:t>concluded 	orally</a:t>
            </a:r>
            <a:r>
              <a:rPr lang="en-US" dirty="0"/>
              <a:t>, by conduct, or by other means</a:t>
            </a:r>
            <a:r>
              <a:rPr lang="en-US" dirty="0" smtClean="0"/>
              <a:t>.”</a:t>
            </a:r>
            <a:endParaRPr lang="de-DE" b="1" dirty="0" smtClean="0">
              <a:solidFill>
                <a:srgbClr val="FF0000"/>
              </a:solidFill>
            </a:endParaRPr>
          </a:p>
        </p:txBody>
      </p:sp>
      <p:sp>
        <p:nvSpPr>
          <p:cNvPr id="4" name="Fußzeilenplatzhalter 3"/>
          <p:cNvSpPr>
            <a:spLocks noGrp="1"/>
          </p:cNvSpPr>
          <p:nvPr>
            <p:ph type="ftr" sz="quarter" idx="11"/>
          </p:nvPr>
        </p:nvSpPr>
        <p:spPr/>
        <p:txBody>
          <a:bodyPr/>
          <a:lstStyle/>
          <a:p>
            <a:pPr>
              <a:defRPr/>
            </a:pPr>
            <a:r>
              <a:rPr lang="de-DE"/>
              <a:t>Prof. Dr. Wolfgang Wurmnest – IZVR </a:t>
            </a:r>
          </a:p>
        </p:txBody>
      </p:sp>
      <p:sp>
        <p:nvSpPr>
          <p:cNvPr id="44037" name="Foliennummernplatzhalt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150000"/>
              </a:lnSpc>
              <a:spcBef>
                <a:spcPts val="1200"/>
              </a:spcBef>
              <a:spcAft>
                <a:spcPts val="600"/>
              </a:spcAft>
              <a:buFont typeface="Symbol" pitchFamily="18" charset="2"/>
              <a:buChar char="-"/>
              <a:defRPr>
                <a:solidFill>
                  <a:schemeClr val="tx1"/>
                </a:solidFill>
                <a:latin typeface="Arial" charset="0"/>
                <a:cs typeface="Arial" charset="0"/>
              </a:defRPr>
            </a:lvl1pPr>
            <a:lvl2pPr marL="742950" indent="-285750">
              <a:lnSpc>
                <a:spcPct val="150000"/>
              </a:lnSpc>
              <a:spcBef>
                <a:spcPts val="600"/>
              </a:spcBef>
              <a:spcAft>
                <a:spcPts val="600"/>
              </a:spcAft>
              <a:buFont typeface="Arial" charset="0"/>
              <a:buChar char="•"/>
              <a:defRPr>
                <a:solidFill>
                  <a:schemeClr val="tx1"/>
                </a:solidFill>
                <a:latin typeface="Arial" charset="0"/>
                <a:cs typeface="Arial" charset="0"/>
              </a:defRPr>
            </a:lvl2pPr>
            <a:lvl3pPr marL="1143000" indent="-228600">
              <a:lnSpc>
                <a:spcPct val="150000"/>
              </a:lnSpc>
              <a:spcBef>
                <a:spcPts val="1200"/>
              </a:spcBef>
              <a:buFont typeface="Wingdings" pitchFamily="2" charset="2"/>
              <a:buChar char="§"/>
              <a:defRPr>
                <a:solidFill>
                  <a:schemeClr val="tx1"/>
                </a:solidFill>
                <a:latin typeface="Arial" charset="0"/>
                <a:cs typeface="Arial" charset="0"/>
              </a:defRPr>
            </a:lvl3pPr>
            <a:lvl4pPr marL="1600200" indent="-228600">
              <a:lnSpc>
                <a:spcPct val="150000"/>
              </a:lnSpc>
              <a:spcBef>
                <a:spcPts val="1200"/>
              </a:spcBef>
              <a:spcAft>
                <a:spcPts val="600"/>
              </a:spcAft>
              <a:buFont typeface="Arial" charset="0"/>
              <a:buChar char="•"/>
              <a:defRPr>
                <a:solidFill>
                  <a:schemeClr val="tx1"/>
                </a:solidFill>
                <a:latin typeface="Arial" charset="0"/>
                <a:cs typeface="Arial" charset="0"/>
              </a:defRPr>
            </a:lvl4pPr>
            <a:lvl5pPr marL="2057400" indent="-228600">
              <a:lnSpc>
                <a:spcPct val="150000"/>
              </a:lnSpc>
              <a:spcBef>
                <a:spcPts val="1200"/>
              </a:spcBef>
              <a:buFont typeface="Arial" charset="0"/>
              <a:buChar char="•"/>
              <a:defRPr>
                <a:solidFill>
                  <a:schemeClr val="tx1"/>
                </a:solidFill>
                <a:latin typeface="Arial" charset="0"/>
                <a:cs typeface="Arial" charset="0"/>
              </a:defRPr>
            </a:lvl5pPr>
            <a:lvl6pPr marL="2514600" indent="-228600" eaLnBrk="0" fontAlgn="base" hangingPunct="0">
              <a:lnSpc>
                <a:spcPct val="150000"/>
              </a:lnSpc>
              <a:spcBef>
                <a:spcPts val="1200"/>
              </a:spcBef>
              <a:spcAft>
                <a:spcPct val="0"/>
              </a:spcAft>
              <a:buFont typeface="Arial" charset="0"/>
              <a:buChar char="•"/>
              <a:defRPr>
                <a:solidFill>
                  <a:schemeClr val="tx1"/>
                </a:solidFill>
                <a:latin typeface="Arial" charset="0"/>
                <a:cs typeface="Arial" charset="0"/>
              </a:defRPr>
            </a:lvl6pPr>
            <a:lvl7pPr marL="2971800" indent="-228600" eaLnBrk="0" fontAlgn="base" hangingPunct="0">
              <a:lnSpc>
                <a:spcPct val="150000"/>
              </a:lnSpc>
              <a:spcBef>
                <a:spcPts val="1200"/>
              </a:spcBef>
              <a:spcAft>
                <a:spcPct val="0"/>
              </a:spcAft>
              <a:buFont typeface="Arial" charset="0"/>
              <a:buChar char="•"/>
              <a:defRPr>
                <a:solidFill>
                  <a:schemeClr val="tx1"/>
                </a:solidFill>
                <a:latin typeface="Arial" charset="0"/>
                <a:cs typeface="Arial" charset="0"/>
              </a:defRPr>
            </a:lvl7pPr>
            <a:lvl8pPr marL="3429000" indent="-228600" eaLnBrk="0" fontAlgn="base" hangingPunct="0">
              <a:lnSpc>
                <a:spcPct val="150000"/>
              </a:lnSpc>
              <a:spcBef>
                <a:spcPts val="1200"/>
              </a:spcBef>
              <a:spcAft>
                <a:spcPct val="0"/>
              </a:spcAft>
              <a:buFont typeface="Arial" charset="0"/>
              <a:buChar char="•"/>
              <a:defRPr>
                <a:solidFill>
                  <a:schemeClr val="tx1"/>
                </a:solidFill>
                <a:latin typeface="Arial" charset="0"/>
                <a:cs typeface="Arial" charset="0"/>
              </a:defRPr>
            </a:lvl8pPr>
            <a:lvl9pPr marL="3886200" indent="-228600" eaLnBrk="0" fontAlgn="base" hangingPunct="0">
              <a:lnSpc>
                <a:spcPct val="150000"/>
              </a:lnSpc>
              <a:spcBef>
                <a:spcPts val="1200"/>
              </a:spcBef>
              <a:spcAft>
                <a:spcPct val="0"/>
              </a:spcAft>
              <a:buFont typeface="Arial" charset="0"/>
              <a:buChar char="•"/>
              <a:defRPr>
                <a:solidFill>
                  <a:schemeClr val="tx1"/>
                </a:solidFill>
                <a:latin typeface="Arial" charset="0"/>
                <a:cs typeface="Arial" charset="0"/>
              </a:defRPr>
            </a:lvl9pPr>
          </a:lstStyle>
          <a:p>
            <a:pPr>
              <a:lnSpc>
                <a:spcPct val="100000"/>
              </a:lnSpc>
              <a:spcBef>
                <a:spcPct val="0"/>
              </a:spcBef>
              <a:spcAft>
                <a:spcPct val="0"/>
              </a:spcAft>
              <a:buFontTx/>
              <a:buNone/>
            </a:pPr>
            <a:fld id="{09F71E23-2C51-443E-8775-5B88498E65B5}" type="slidenum">
              <a:rPr lang="de-DE" altLang="de-DE">
                <a:solidFill>
                  <a:srgbClr val="898989"/>
                </a:solidFill>
              </a:rPr>
              <a:pPr>
                <a:lnSpc>
                  <a:spcPct val="100000"/>
                </a:lnSpc>
                <a:spcBef>
                  <a:spcPct val="0"/>
                </a:spcBef>
                <a:spcAft>
                  <a:spcPct val="0"/>
                </a:spcAft>
                <a:buFontTx/>
                <a:buNone/>
              </a:pPr>
              <a:t>23</a:t>
            </a:fld>
            <a:endParaRPr lang="de-DE" altLang="de-DE">
              <a:solidFill>
                <a:srgbClr val="898989"/>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Titel 1"/>
          <p:cNvSpPr>
            <a:spLocks noGrp="1"/>
          </p:cNvSpPr>
          <p:nvPr>
            <p:ph type="title"/>
          </p:nvPr>
        </p:nvSpPr>
        <p:spPr>
          <a:xfrm>
            <a:off x="107950" y="115888"/>
            <a:ext cx="7127875" cy="814387"/>
          </a:xfrm>
        </p:spPr>
        <p:txBody>
          <a:bodyPr/>
          <a:lstStyle/>
          <a:p>
            <a:r>
              <a:rPr lang="en-US" altLang="de-DE" dirty="0" smtClean="0">
                <a:latin typeface="Arial" charset="0"/>
                <a:cs typeface="Arial" charset="0"/>
              </a:rPr>
              <a:t>Enforcing the arbitration agreement</a:t>
            </a:r>
          </a:p>
        </p:txBody>
      </p:sp>
      <p:sp>
        <p:nvSpPr>
          <p:cNvPr id="3" name="Inhaltsplatzhalter 2"/>
          <p:cNvSpPr>
            <a:spLocks noGrp="1"/>
          </p:cNvSpPr>
          <p:nvPr>
            <p:ph idx="1"/>
          </p:nvPr>
        </p:nvSpPr>
        <p:spPr>
          <a:xfrm>
            <a:off x="107950" y="1052513"/>
            <a:ext cx="8928100" cy="5400675"/>
          </a:xfrm>
        </p:spPr>
        <p:txBody>
          <a:bodyPr/>
          <a:lstStyle/>
          <a:p>
            <a:pPr marL="0" indent="0">
              <a:buFont typeface="Symbol" pitchFamily="18" charset="2"/>
              <a:buNone/>
              <a:defRPr/>
            </a:pPr>
            <a:r>
              <a:rPr lang="en-US" b="1" dirty="0" smtClean="0"/>
              <a:t>Example</a:t>
            </a:r>
          </a:p>
          <a:p>
            <a:pPr marL="0" indent="0">
              <a:buFont typeface="Symbol" pitchFamily="18" charset="2"/>
              <a:buNone/>
              <a:defRPr/>
            </a:pPr>
            <a:r>
              <a:rPr lang="en-US" dirty="0" smtClean="0"/>
              <a:t>Your German client wants to claim damages from his Vietnamese contractual partner. The contract between the parties state: “</a:t>
            </a:r>
            <a:r>
              <a:rPr lang="en-US" i="1" dirty="0" smtClean="0"/>
              <a:t>All disputes shall be settled by the Arbitration Court of the International Chamber of Commerce in Munich.</a:t>
            </a:r>
            <a:r>
              <a:rPr lang="en-US" dirty="0" smtClean="0"/>
              <a:t>” The Vietnamese opponent is of the opinion that the German firm has no claim and contends that the arbitration agreement is invalid. Any action must therefore be brought before a court in Vietnam, as the contract had to be fulfilled in Hanoi. </a:t>
            </a:r>
          </a:p>
          <a:p>
            <a:pPr>
              <a:defRPr/>
            </a:pPr>
            <a:r>
              <a:rPr lang="en-US" dirty="0" smtClean="0"/>
              <a:t>Which forum has to decide on the validity of the agreement to arbitrate? </a:t>
            </a:r>
          </a:p>
          <a:p>
            <a:pPr>
              <a:defRPr/>
            </a:pPr>
            <a:r>
              <a:rPr lang="en-US" dirty="0" smtClean="0"/>
              <a:t>Can the Vietnamese firm make recourse to the defense of </a:t>
            </a:r>
            <a:r>
              <a:rPr lang="en-US" dirty="0" err="1" smtClean="0"/>
              <a:t>arbitrability</a:t>
            </a:r>
            <a:r>
              <a:rPr lang="en-US" dirty="0" smtClean="0"/>
              <a:t> (i.e. ask the court to order that parties “go to arbitration”) if the German firm sues the Vietnamese party before a court in Vietnam? </a:t>
            </a:r>
          </a:p>
          <a:p>
            <a:pPr>
              <a:defRPr/>
            </a:pPr>
            <a:r>
              <a:rPr lang="en-US" dirty="0" smtClean="0"/>
              <a:t>Take a look at </a:t>
            </a:r>
            <a:r>
              <a:rPr lang="en-US" dirty="0" smtClean="0">
                <a:solidFill>
                  <a:srgbClr val="FF0000"/>
                </a:solidFill>
              </a:rPr>
              <a:t>Art. 16 UNCITRAL ML</a:t>
            </a:r>
          </a:p>
        </p:txBody>
      </p:sp>
      <p:sp>
        <p:nvSpPr>
          <p:cNvPr id="4" name="Fußzeilenplatzhalter 3"/>
          <p:cNvSpPr>
            <a:spLocks noGrp="1"/>
          </p:cNvSpPr>
          <p:nvPr>
            <p:ph type="ftr" sz="quarter" idx="11"/>
          </p:nvPr>
        </p:nvSpPr>
        <p:spPr/>
        <p:txBody>
          <a:bodyPr/>
          <a:lstStyle/>
          <a:p>
            <a:pPr>
              <a:defRPr/>
            </a:pPr>
            <a:r>
              <a:rPr lang="de-DE"/>
              <a:t>Prof. Dr. Wolfgang Wurmnest – IZVR </a:t>
            </a:r>
          </a:p>
        </p:txBody>
      </p:sp>
      <p:sp>
        <p:nvSpPr>
          <p:cNvPr id="54277" name="Foliennummernplatzhalt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150000"/>
              </a:lnSpc>
              <a:spcBef>
                <a:spcPts val="1200"/>
              </a:spcBef>
              <a:spcAft>
                <a:spcPts val="600"/>
              </a:spcAft>
              <a:buFont typeface="Symbol" pitchFamily="18" charset="2"/>
              <a:buChar char="-"/>
              <a:defRPr>
                <a:solidFill>
                  <a:schemeClr val="tx1"/>
                </a:solidFill>
                <a:latin typeface="Arial" charset="0"/>
                <a:cs typeface="Arial" charset="0"/>
              </a:defRPr>
            </a:lvl1pPr>
            <a:lvl2pPr marL="742950" indent="-285750">
              <a:lnSpc>
                <a:spcPct val="150000"/>
              </a:lnSpc>
              <a:spcBef>
                <a:spcPts val="600"/>
              </a:spcBef>
              <a:spcAft>
                <a:spcPts val="600"/>
              </a:spcAft>
              <a:buFont typeface="Arial" charset="0"/>
              <a:buChar char="•"/>
              <a:defRPr>
                <a:solidFill>
                  <a:schemeClr val="tx1"/>
                </a:solidFill>
                <a:latin typeface="Arial" charset="0"/>
                <a:cs typeface="Arial" charset="0"/>
              </a:defRPr>
            </a:lvl2pPr>
            <a:lvl3pPr marL="1143000" indent="-228600">
              <a:lnSpc>
                <a:spcPct val="150000"/>
              </a:lnSpc>
              <a:spcBef>
                <a:spcPts val="1200"/>
              </a:spcBef>
              <a:buFont typeface="Wingdings" pitchFamily="2" charset="2"/>
              <a:buChar char="§"/>
              <a:defRPr>
                <a:solidFill>
                  <a:schemeClr val="tx1"/>
                </a:solidFill>
                <a:latin typeface="Arial" charset="0"/>
                <a:cs typeface="Arial" charset="0"/>
              </a:defRPr>
            </a:lvl3pPr>
            <a:lvl4pPr marL="1600200" indent="-228600">
              <a:lnSpc>
                <a:spcPct val="150000"/>
              </a:lnSpc>
              <a:spcBef>
                <a:spcPts val="1200"/>
              </a:spcBef>
              <a:spcAft>
                <a:spcPts val="600"/>
              </a:spcAft>
              <a:buFont typeface="Arial" charset="0"/>
              <a:buChar char="•"/>
              <a:defRPr>
                <a:solidFill>
                  <a:schemeClr val="tx1"/>
                </a:solidFill>
                <a:latin typeface="Arial" charset="0"/>
                <a:cs typeface="Arial" charset="0"/>
              </a:defRPr>
            </a:lvl4pPr>
            <a:lvl5pPr marL="2057400" indent="-228600">
              <a:lnSpc>
                <a:spcPct val="150000"/>
              </a:lnSpc>
              <a:spcBef>
                <a:spcPts val="1200"/>
              </a:spcBef>
              <a:buFont typeface="Arial" charset="0"/>
              <a:buChar char="•"/>
              <a:defRPr>
                <a:solidFill>
                  <a:schemeClr val="tx1"/>
                </a:solidFill>
                <a:latin typeface="Arial" charset="0"/>
                <a:cs typeface="Arial" charset="0"/>
              </a:defRPr>
            </a:lvl5pPr>
            <a:lvl6pPr marL="2514600" indent="-228600" eaLnBrk="0" fontAlgn="base" hangingPunct="0">
              <a:lnSpc>
                <a:spcPct val="150000"/>
              </a:lnSpc>
              <a:spcBef>
                <a:spcPts val="1200"/>
              </a:spcBef>
              <a:spcAft>
                <a:spcPct val="0"/>
              </a:spcAft>
              <a:buFont typeface="Arial" charset="0"/>
              <a:buChar char="•"/>
              <a:defRPr>
                <a:solidFill>
                  <a:schemeClr val="tx1"/>
                </a:solidFill>
                <a:latin typeface="Arial" charset="0"/>
                <a:cs typeface="Arial" charset="0"/>
              </a:defRPr>
            </a:lvl6pPr>
            <a:lvl7pPr marL="2971800" indent="-228600" eaLnBrk="0" fontAlgn="base" hangingPunct="0">
              <a:lnSpc>
                <a:spcPct val="150000"/>
              </a:lnSpc>
              <a:spcBef>
                <a:spcPts val="1200"/>
              </a:spcBef>
              <a:spcAft>
                <a:spcPct val="0"/>
              </a:spcAft>
              <a:buFont typeface="Arial" charset="0"/>
              <a:buChar char="•"/>
              <a:defRPr>
                <a:solidFill>
                  <a:schemeClr val="tx1"/>
                </a:solidFill>
                <a:latin typeface="Arial" charset="0"/>
                <a:cs typeface="Arial" charset="0"/>
              </a:defRPr>
            </a:lvl7pPr>
            <a:lvl8pPr marL="3429000" indent="-228600" eaLnBrk="0" fontAlgn="base" hangingPunct="0">
              <a:lnSpc>
                <a:spcPct val="150000"/>
              </a:lnSpc>
              <a:spcBef>
                <a:spcPts val="1200"/>
              </a:spcBef>
              <a:spcAft>
                <a:spcPct val="0"/>
              </a:spcAft>
              <a:buFont typeface="Arial" charset="0"/>
              <a:buChar char="•"/>
              <a:defRPr>
                <a:solidFill>
                  <a:schemeClr val="tx1"/>
                </a:solidFill>
                <a:latin typeface="Arial" charset="0"/>
                <a:cs typeface="Arial" charset="0"/>
              </a:defRPr>
            </a:lvl8pPr>
            <a:lvl9pPr marL="3886200" indent="-228600" eaLnBrk="0" fontAlgn="base" hangingPunct="0">
              <a:lnSpc>
                <a:spcPct val="150000"/>
              </a:lnSpc>
              <a:spcBef>
                <a:spcPts val="1200"/>
              </a:spcBef>
              <a:spcAft>
                <a:spcPct val="0"/>
              </a:spcAft>
              <a:buFont typeface="Arial" charset="0"/>
              <a:buChar char="•"/>
              <a:defRPr>
                <a:solidFill>
                  <a:schemeClr val="tx1"/>
                </a:solidFill>
                <a:latin typeface="Arial" charset="0"/>
                <a:cs typeface="Arial" charset="0"/>
              </a:defRPr>
            </a:lvl9pPr>
          </a:lstStyle>
          <a:p>
            <a:pPr>
              <a:lnSpc>
                <a:spcPct val="100000"/>
              </a:lnSpc>
              <a:spcBef>
                <a:spcPct val="0"/>
              </a:spcBef>
              <a:spcAft>
                <a:spcPct val="0"/>
              </a:spcAft>
              <a:buFontTx/>
              <a:buNone/>
            </a:pPr>
            <a:fld id="{5ADDDD44-C54D-4612-9FE8-743E98C73449}" type="slidenum">
              <a:rPr lang="de-DE" altLang="de-DE">
                <a:solidFill>
                  <a:srgbClr val="898989"/>
                </a:solidFill>
              </a:rPr>
              <a:pPr>
                <a:lnSpc>
                  <a:spcPct val="100000"/>
                </a:lnSpc>
                <a:spcBef>
                  <a:spcPct val="0"/>
                </a:spcBef>
                <a:spcAft>
                  <a:spcPct val="0"/>
                </a:spcAft>
                <a:buFontTx/>
                <a:buNone/>
              </a:pPr>
              <a:t>24</a:t>
            </a:fld>
            <a:endParaRPr lang="de-DE" altLang="de-DE">
              <a:solidFill>
                <a:srgbClr val="898989"/>
              </a:solidFill>
            </a:endParaRPr>
          </a:p>
        </p:txBody>
      </p:sp>
    </p:spTree>
    <p:extLst>
      <p:ext uri="{BB962C8B-B14F-4D97-AF65-F5344CB8AC3E}">
        <p14:creationId xmlns:p14="http://schemas.microsoft.com/office/powerpoint/2010/main" val="5652171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Titel 1"/>
          <p:cNvSpPr>
            <a:spLocks noGrp="1"/>
          </p:cNvSpPr>
          <p:nvPr>
            <p:ph type="title"/>
          </p:nvPr>
        </p:nvSpPr>
        <p:spPr>
          <a:xfrm>
            <a:off x="107950" y="115888"/>
            <a:ext cx="7127875" cy="814387"/>
          </a:xfrm>
        </p:spPr>
        <p:txBody>
          <a:bodyPr/>
          <a:lstStyle/>
          <a:p>
            <a:endParaRPr lang="de-DE" altLang="de-DE" smtClean="0">
              <a:latin typeface="Arial" charset="0"/>
              <a:cs typeface="Arial" charset="0"/>
            </a:endParaRPr>
          </a:p>
        </p:txBody>
      </p:sp>
      <p:sp>
        <p:nvSpPr>
          <p:cNvPr id="3" name="Inhaltsplatzhalter 2"/>
          <p:cNvSpPr>
            <a:spLocks noGrp="1"/>
          </p:cNvSpPr>
          <p:nvPr>
            <p:ph idx="1"/>
          </p:nvPr>
        </p:nvSpPr>
        <p:spPr>
          <a:xfrm>
            <a:off x="107950" y="1052513"/>
            <a:ext cx="8928100" cy="5400675"/>
          </a:xfrm>
        </p:spPr>
        <p:txBody>
          <a:bodyPr/>
          <a:lstStyle/>
          <a:p>
            <a:pPr>
              <a:defRPr/>
            </a:pPr>
            <a:endParaRPr lang="de-DE" dirty="0" smtClean="0"/>
          </a:p>
          <a:p>
            <a:pPr>
              <a:defRPr/>
            </a:pPr>
            <a:endParaRPr lang="de-DE" dirty="0"/>
          </a:p>
          <a:p>
            <a:pPr>
              <a:defRPr/>
            </a:pPr>
            <a:endParaRPr lang="de-DE" dirty="0" smtClean="0"/>
          </a:p>
          <a:p>
            <a:pPr marL="0" indent="0">
              <a:buFont typeface="Symbol" pitchFamily="18" charset="2"/>
              <a:buNone/>
              <a:defRPr/>
            </a:pPr>
            <a:endParaRPr lang="de-DE" dirty="0" smtClean="0"/>
          </a:p>
          <a:p>
            <a:pPr marL="0" indent="0" algn="ctr">
              <a:buFont typeface="Symbol" pitchFamily="18" charset="2"/>
              <a:buNone/>
              <a:defRPr/>
            </a:pPr>
            <a:endParaRPr lang="de-DE" sz="2000" b="1" dirty="0" smtClean="0"/>
          </a:p>
          <a:p>
            <a:pPr marL="0" indent="0" algn="ctr">
              <a:buFont typeface="Symbol" pitchFamily="18" charset="2"/>
              <a:buNone/>
              <a:defRPr/>
            </a:pPr>
            <a:r>
              <a:rPr lang="de-DE" sz="2000" b="1" dirty="0" smtClean="0"/>
              <a:t>The </a:t>
            </a:r>
            <a:r>
              <a:rPr lang="de-DE" sz="2000" b="1" dirty="0" err="1" smtClean="0"/>
              <a:t>limits</a:t>
            </a:r>
            <a:r>
              <a:rPr lang="de-DE" sz="2000" b="1" dirty="0" smtClean="0"/>
              <a:t> of </a:t>
            </a:r>
            <a:r>
              <a:rPr lang="de-DE" sz="2000" b="1" dirty="0" err="1" smtClean="0"/>
              <a:t>arbitration</a:t>
            </a:r>
            <a:endParaRPr lang="de-DE" sz="2000" b="1" dirty="0"/>
          </a:p>
        </p:txBody>
      </p:sp>
      <p:sp>
        <p:nvSpPr>
          <p:cNvPr id="4" name="Fußzeilenplatzhalter 3"/>
          <p:cNvSpPr>
            <a:spLocks noGrp="1"/>
          </p:cNvSpPr>
          <p:nvPr>
            <p:ph type="ftr" sz="quarter" idx="11"/>
          </p:nvPr>
        </p:nvSpPr>
        <p:spPr/>
        <p:txBody>
          <a:bodyPr/>
          <a:lstStyle/>
          <a:p>
            <a:pPr>
              <a:defRPr/>
            </a:pPr>
            <a:r>
              <a:rPr lang="de-DE"/>
              <a:t>Prof. Dr. Wolfgang Wurmnest – IZVR </a:t>
            </a:r>
          </a:p>
        </p:txBody>
      </p:sp>
      <p:sp>
        <p:nvSpPr>
          <p:cNvPr id="57349" name="Foliennummernplatzhalt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150000"/>
              </a:lnSpc>
              <a:spcBef>
                <a:spcPts val="1200"/>
              </a:spcBef>
              <a:spcAft>
                <a:spcPts val="600"/>
              </a:spcAft>
              <a:buFont typeface="Symbol" pitchFamily="18" charset="2"/>
              <a:buChar char="-"/>
              <a:defRPr>
                <a:solidFill>
                  <a:schemeClr val="tx1"/>
                </a:solidFill>
                <a:latin typeface="Arial" charset="0"/>
                <a:cs typeface="Arial" charset="0"/>
              </a:defRPr>
            </a:lvl1pPr>
            <a:lvl2pPr marL="742950" indent="-285750">
              <a:lnSpc>
                <a:spcPct val="150000"/>
              </a:lnSpc>
              <a:spcBef>
                <a:spcPts val="600"/>
              </a:spcBef>
              <a:spcAft>
                <a:spcPts val="600"/>
              </a:spcAft>
              <a:buFont typeface="Arial" charset="0"/>
              <a:buChar char="•"/>
              <a:defRPr>
                <a:solidFill>
                  <a:schemeClr val="tx1"/>
                </a:solidFill>
                <a:latin typeface="Arial" charset="0"/>
                <a:cs typeface="Arial" charset="0"/>
              </a:defRPr>
            </a:lvl2pPr>
            <a:lvl3pPr marL="1143000" indent="-228600">
              <a:lnSpc>
                <a:spcPct val="150000"/>
              </a:lnSpc>
              <a:spcBef>
                <a:spcPts val="1200"/>
              </a:spcBef>
              <a:buFont typeface="Wingdings" pitchFamily="2" charset="2"/>
              <a:buChar char="§"/>
              <a:defRPr>
                <a:solidFill>
                  <a:schemeClr val="tx1"/>
                </a:solidFill>
                <a:latin typeface="Arial" charset="0"/>
                <a:cs typeface="Arial" charset="0"/>
              </a:defRPr>
            </a:lvl3pPr>
            <a:lvl4pPr marL="1600200" indent="-228600">
              <a:lnSpc>
                <a:spcPct val="150000"/>
              </a:lnSpc>
              <a:spcBef>
                <a:spcPts val="1200"/>
              </a:spcBef>
              <a:spcAft>
                <a:spcPts val="600"/>
              </a:spcAft>
              <a:buFont typeface="Arial" charset="0"/>
              <a:buChar char="•"/>
              <a:defRPr>
                <a:solidFill>
                  <a:schemeClr val="tx1"/>
                </a:solidFill>
                <a:latin typeface="Arial" charset="0"/>
                <a:cs typeface="Arial" charset="0"/>
              </a:defRPr>
            </a:lvl4pPr>
            <a:lvl5pPr marL="2057400" indent="-228600">
              <a:lnSpc>
                <a:spcPct val="150000"/>
              </a:lnSpc>
              <a:spcBef>
                <a:spcPts val="1200"/>
              </a:spcBef>
              <a:buFont typeface="Arial" charset="0"/>
              <a:buChar char="•"/>
              <a:defRPr>
                <a:solidFill>
                  <a:schemeClr val="tx1"/>
                </a:solidFill>
                <a:latin typeface="Arial" charset="0"/>
                <a:cs typeface="Arial" charset="0"/>
              </a:defRPr>
            </a:lvl5pPr>
            <a:lvl6pPr marL="2514600" indent="-228600" eaLnBrk="0" fontAlgn="base" hangingPunct="0">
              <a:lnSpc>
                <a:spcPct val="150000"/>
              </a:lnSpc>
              <a:spcBef>
                <a:spcPts val="1200"/>
              </a:spcBef>
              <a:spcAft>
                <a:spcPct val="0"/>
              </a:spcAft>
              <a:buFont typeface="Arial" charset="0"/>
              <a:buChar char="•"/>
              <a:defRPr>
                <a:solidFill>
                  <a:schemeClr val="tx1"/>
                </a:solidFill>
                <a:latin typeface="Arial" charset="0"/>
                <a:cs typeface="Arial" charset="0"/>
              </a:defRPr>
            </a:lvl6pPr>
            <a:lvl7pPr marL="2971800" indent="-228600" eaLnBrk="0" fontAlgn="base" hangingPunct="0">
              <a:lnSpc>
                <a:spcPct val="150000"/>
              </a:lnSpc>
              <a:spcBef>
                <a:spcPts val="1200"/>
              </a:spcBef>
              <a:spcAft>
                <a:spcPct val="0"/>
              </a:spcAft>
              <a:buFont typeface="Arial" charset="0"/>
              <a:buChar char="•"/>
              <a:defRPr>
                <a:solidFill>
                  <a:schemeClr val="tx1"/>
                </a:solidFill>
                <a:latin typeface="Arial" charset="0"/>
                <a:cs typeface="Arial" charset="0"/>
              </a:defRPr>
            </a:lvl7pPr>
            <a:lvl8pPr marL="3429000" indent="-228600" eaLnBrk="0" fontAlgn="base" hangingPunct="0">
              <a:lnSpc>
                <a:spcPct val="150000"/>
              </a:lnSpc>
              <a:spcBef>
                <a:spcPts val="1200"/>
              </a:spcBef>
              <a:spcAft>
                <a:spcPct val="0"/>
              </a:spcAft>
              <a:buFont typeface="Arial" charset="0"/>
              <a:buChar char="•"/>
              <a:defRPr>
                <a:solidFill>
                  <a:schemeClr val="tx1"/>
                </a:solidFill>
                <a:latin typeface="Arial" charset="0"/>
                <a:cs typeface="Arial" charset="0"/>
              </a:defRPr>
            </a:lvl8pPr>
            <a:lvl9pPr marL="3886200" indent="-228600" eaLnBrk="0" fontAlgn="base" hangingPunct="0">
              <a:lnSpc>
                <a:spcPct val="150000"/>
              </a:lnSpc>
              <a:spcBef>
                <a:spcPts val="1200"/>
              </a:spcBef>
              <a:spcAft>
                <a:spcPct val="0"/>
              </a:spcAft>
              <a:buFont typeface="Arial" charset="0"/>
              <a:buChar char="•"/>
              <a:defRPr>
                <a:solidFill>
                  <a:schemeClr val="tx1"/>
                </a:solidFill>
                <a:latin typeface="Arial" charset="0"/>
                <a:cs typeface="Arial" charset="0"/>
              </a:defRPr>
            </a:lvl9pPr>
          </a:lstStyle>
          <a:p>
            <a:pPr>
              <a:lnSpc>
                <a:spcPct val="100000"/>
              </a:lnSpc>
              <a:spcBef>
                <a:spcPct val="0"/>
              </a:spcBef>
              <a:spcAft>
                <a:spcPct val="0"/>
              </a:spcAft>
              <a:buFontTx/>
              <a:buNone/>
            </a:pPr>
            <a:fld id="{3FE0B768-F730-47E8-B605-B41E97500773}" type="slidenum">
              <a:rPr lang="de-DE" altLang="de-DE">
                <a:solidFill>
                  <a:srgbClr val="898989"/>
                </a:solidFill>
              </a:rPr>
              <a:pPr>
                <a:lnSpc>
                  <a:spcPct val="100000"/>
                </a:lnSpc>
                <a:spcBef>
                  <a:spcPct val="0"/>
                </a:spcBef>
                <a:spcAft>
                  <a:spcPct val="0"/>
                </a:spcAft>
                <a:buFontTx/>
                <a:buNone/>
              </a:pPr>
              <a:t>25</a:t>
            </a:fld>
            <a:endParaRPr lang="de-DE" altLang="de-DE">
              <a:solidFill>
                <a:srgbClr val="898989"/>
              </a:solidFill>
            </a:endParaRPr>
          </a:p>
        </p:txBody>
      </p:sp>
    </p:spTree>
    <p:extLst>
      <p:ext uri="{BB962C8B-B14F-4D97-AF65-F5344CB8AC3E}">
        <p14:creationId xmlns:p14="http://schemas.microsoft.com/office/powerpoint/2010/main" val="145167891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itel 1"/>
          <p:cNvSpPr>
            <a:spLocks noGrp="1"/>
          </p:cNvSpPr>
          <p:nvPr>
            <p:ph type="title"/>
          </p:nvPr>
        </p:nvSpPr>
        <p:spPr>
          <a:xfrm>
            <a:off x="107950" y="115888"/>
            <a:ext cx="7127875" cy="814387"/>
          </a:xfrm>
        </p:spPr>
        <p:txBody>
          <a:bodyPr/>
          <a:lstStyle/>
          <a:p>
            <a:r>
              <a:rPr lang="de-DE" altLang="de-DE" dirty="0" smtClean="0">
                <a:latin typeface="Arial" charset="0"/>
                <a:cs typeface="Arial" charset="0"/>
              </a:rPr>
              <a:t>Limits (</a:t>
            </a:r>
            <a:r>
              <a:rPr lang="de-DE" altLang="de-DE" dirty="0" err="1" smtClean="0">
                <a:latin typeface="Arial" charset="0"/>
                <a:cs typeface="Arial" charset="0"/>
              </a:rPr>
              <a:t>selection</a:t>
            </a:r>
            <a:r>
              <a:rPr lang="de-DE" altLang="de-DE" dirty="0" smtClean="0">
                <a:latin typeface="Arial" charset="0"/>
                <a:cs typeface="Arial" charset="0"/>
              </a:rPr>
              <a:t>)</a:t>
            </a:r>
          </a:p>
        </p:txBody>
      </p:sp>
      <p:sp>
        <p:nvSpPr>
          <p:cNvPr id="3" name="Inhaltsplatzhalter 2"/>
          <p:cNvSpPr>
            <a:spLocks noGrp="1"/>
          </p:cNvSpPr>
          <p:nvPr>
            <p:ph idx="1"/>
          </p:nvPr>
        </p:nvSpPr>
        <p:spPr>
          <a:xfrm>
            <a:off x="107950" y="1052513"/>
            <a:ext cx="8928100" cy="5400675"/>
          </a:xfrm>
        </p:spPr>
        <p:txBody>
          <a:bodyPr/>
          <a:lstStyle/>
          <a:p>
            <a:pPr>
              <a:spcAft>
                <a:spcPts val="600"/>
              </a:spcAft>
              <a:defRPr/>
            </a:pPr>
            <a:r>
              <a:rPr lang="en-US" dirty="0" smtClean="0"/>
              <a:t>Limits defined by the law of the seat of the tribunal.</a:t>
            </a:r>
          </a:p>
          <a:p>
            <a:pPr>
              <a:spcAft>
                <a:spcPts val="600"/>
              </a:spcAft>
              <a:defRPr/>
            </a:pPr>
            <a:r>
              <a:rPr lang="en-US" dirty="0" smtClean="0"/>
              <a:t>May also play a role when enforcing the arbitral award in a foreign state.</a:t>
            </a:r>
          </a:p>
          <a:p>
            <a:pPr>
              <a:spcAft>
                <a:spcPts val="600"/>
              </a:spcAft>
              <a:defRPr/>
            </a:pPr>
            <a:r>
              <a:rPr lang="en-US" dirty="0" smtClean="0"/>
              <a:t>Limits vary across jurisdictions</a:t>
            </a:r>
          </a:p>
          <a:p>
            <a:pPr lvl="1">
              <a:defRPr/>
            </a:pPr>
            <a:r>
              <a:rPr lang="en-US" dirty="0" smtClean="0"/>
              <a:t>Some legal orders exclude certain persons from arbitration, for example consumers</a:t>
            </a:r>
          </a:p>
          <a:p>
            <a:pPr lvl="1">
              <a:defRPr/>
            </a:pPr>
            <a:r>
              <a:rPr lang="en-US" dirty="0" smtClean="0"/>
              <a:t>Many legal orders exclude certain subject matters from arbitration, for example family cases (divorce etc.).</a:t>
            </a:r>
          </a:p>
          <a:p>
            <a:pPr lvl="1">
              <a:defRPr/>
            </a:pPr>
            <a:r>
              <a:rPr lang="en-US" dirty="0" smtClean="0"/>
              <a:t>It is common that the tribunal must respect “due process” </a:t>
            </a:r>
          </a:p>
          <a:p>
            <a:pPr lvl="1">
              <a:defRPr/>
            </a:pPr>
            <a:r>
              <a:rPr lang="en-US" dirty="0"/>
              <a:t>A</a:t>
            </a:r>
            <a:r>
              <a:rPr lang="en-US" dirty="0" smtClean="0"/>
              <a:t>rbitrators that are not impartial because they are involved in the dispute may not decide on the case.</a:t>
            </a:r>
          </a:p>
        </p:txBody>
      </p:sp>
      <p:sp>
        <p:nvSpPr>
          <p:cNvPr id="4" name="Fußzeilenplatzhalter 3"/>
          <p:cNvSpPr>
            <a:spLocks noGrp="1"/>
          </p:cNvSpPr>
          <p:nvPr>
            <p:ph type="ftr" sz="quarter" idx="11"/>
          </p:nvPr>
        </p:nvSpPr>
        <p:spPr/>
        <p:txBody>
          <a:bodyPr/>
          <a:lstStyle/>
          <a:p>
            <a:pPr>
              <a:defRPr/>
            </a:pPr>
            <a:r>
              <a:rPr lang="de-DE"/>
              <a:t>Prof. Dr. Wolfgang Wurmnest – IZVR </a:t>
            </a:r>
          </a:p>
        </p:txBody>
      </p:sp>
      <p:sp>
        <p:nvSpPr>
          <p:cNvPr id="49157" name="Foliennummernplatzhalt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150000"/>
              </a:lnSpc>
              <a:spcBef>
                <a:spcPts val="1200"/>
              </a:spcBef>
              <a:spcAft>
                <a:spcPts val="600"/>
              </a:spcAft>
              <a:buFont typeface="Symbol" pitchFamily="18" charset="2"/>
              <a:buChar char="-"/>
              <a:defRPr>
                <a:solidFill>
                  <a:schemeClr val="tx1"/>
                </a:solidFill>
                <a:latin typeface="Arial" charset="0"/>
                <a:cs typeface="Arial" charset="0"/>
              </a:defRPr>
            </a:lvl1pPr>
            <a:lvl2pPr marL="742950" indent="-285750">
              <a:lnSpc>
                <a:spcPct val="150000"/>
              </a:lnSpc>
              <a:spcBef>
                <a:spcPts val="600"/>
              </a:spcBef>
              <a:spcAft>
                <a:spcPts val="600"/>
              </a:spcAft>
              <a:buFont typeface="Arial" charset="0"/>
              <a:buChar char="•"/>
              <a:defRPr>
                <a:solidFill>
                  <a:schemeClr val="tx1"/>
                </a:solidFill>
                <a:latin typeface="Arial" charset="0"/>
                <a:cs typeface="Arial" charset="0"/>
              </a:defRPr>
            </a:lvl2pPr>
            <a:lvl3pPr marL="1143000" indent="-228600">
              <a:lnSpc>
                <a:spcPct val="150000"/>
              </a:lnSpc>
              <a:spcBef>
                <a:spcPts val="1200"/>
              </a:spcBef>
              <a:buFont typeface="Wingdings" pitchFamily="2" charset="2"/>
              <a:buChar char="§"/>
              <a:defRPr>
                <a:solidFill>
                  <a:schemeClr val="tx1"/>
                </a:solidFill>
                <a:latin typeface="Arial" charset="0"/>
                <a:cs typeface="Arial" charset="0"/>
              </a:defRPr>
            </a:lvl3pPr>
            <a:lvl4pPr marL="1600200" indent="-228600">
              <a:lnSpc>
                <a:spcPct val="150000"/>
              </a:lnSpc>
              <a:spcBef>
                <a:spcPts val="1200"/>
              </a:spcBef>
              <a:spcAft>
                <a:spcPts val="600"/>
              </a:spcAft>
              <a:buFont typeface="Arial" charset="0"/>
              <a:buChar char="•"/>
              <a:defRPr>
                <a:solidFill>
                  <a:schemeClr val="tx1"/>
                </a:solidFill>
                <a:latin typeface="Arial" charset="0"/>
                <a:cs typeface="Arial" charset="0"/>
              </a:defRPr>
            </a:lvl4pPr>
            <a:lvl5pPr marL="2057400" indent="-228600">
              <a:lnSpc>
                <a:spcPct val="150000"/>
              </a:lnSpc>
              <a:spcBef>
                <a:spcPts val="1200"/>
              </a:spcBef>
              <a:buFont typeface="Arial" charset="0"/>
              <a:buChar char="•"/>
              <a:defRPr>
                <a:solidFill>
                  <a:schemeClr val="tx1"/>
                </a:solidFill>
                <a:latin typeface="Arial" charset="0"/>
                <a:cs typeface="Arial" charset="0"/>
              </a:defRPr>
            </a:lvl5pPr>
            <a:lvl6pPr marL="2514600" indent="-228600" eaLnBrk="0" fontAlgn="base" hangingPunct="0">
              <a:lnSpc>
                <a:spcPct val="150000"/>
              </a:lnSpc>
              <a:spcBef>
                <a:spcPts val="1200"/>
              </a:spcBef>
              <a:spcAft>
                <a:spcPct val="0"/>
              </a:spcAft>
              <a:buFont typeface="Arial" charset="0"/>
              <a:buChar char="•"/>
              <a:defRPr>
                <a:solidFill>
                  <a:schemeClr val="tx1"/>
                </a:solidFill>
                <a:latin typeface="Arial" charset="0"/>
                <a:cs typeface="Arial" charset="0"/>
              </a:defRPr>
            </a:lvl6pPr>
            <a:lvl7pPr marL="2971800" indent="-228600" eaLnBrk="0" fontAlgn="base" hangingPunct="0">
              <a:lnSpc>
                <a:spcPct val="150000"/>
              </a:lnSpc>
              <a:spcBef>
                <a:spcPts val="1200"/>
              </a:spcBef>
              <a:spcAft>
                <a:spcPct val="0"/>
              </a:spcAft>
              <a:buFont typeface="Arial" charset="0"/>
              <a:buChar char="•"/>
              <a:defRPr>
                <a:solidFill>
                  <a:schemeClr val="tx1"/>
                </a:solidFill>
                <a:latin typeface="Arial" charset="0"/>
                <a:cs typeface="Arial" charset="0"/>
              </a:defRPr>
            </a:lvl7pPr>
            <a:lvl8pPr marL="3429000" indent="-228600" eaLnBrk="0" fontAlgn="base" hangingPunct="0">
              <a:lnSpc>
                <a:spcPct val="150000"/>
              </a:lnSpc>
              <a:spcBef>
                <a:spcPts val="1200"/>
              </a:spcBef>
              <a:spcAft>
                <a:spcPct val="0"/>
              </a:spcAft>
              <a:buFont typeface="Arial" charset="0"/>
              <a:buChar char="•"/>
              <a:defRPr>
                <a:solidFill>
                  <a:schemeClr val="tx1"/>
                </a:solidFill>
                <a:latin typeface="Arial" charset="0"/>
                <a:cs typeface="Arial" charset="0"/>
              </a:defRPr>
            </a:lvl8pPr>
            <a:lvl9pPr marL="3886200" indent="-228600" eaLnBrk="0" fontAlgn="base" hangingPunct="0">
              <a:lnSpc>
                <a:spcPct val="150000"/>
              </a:lnSpc>
              <a:spcBef>
                <a:spcPts val="1200"/>
              </a:spcBef>
              <a:spcAft>
                <a:spcPct val="0"/>
              </a:spcAft>
              <a:buFont typeface="Arial" charset="0"/>
              <a:buChar char="•"/>
              <a:defRPr>
                <a:solidFill>
                  <a:schemeClr val="tx1"/>
                </a:solidFill>
                <a:latin typeface="Arial" charset="0"/>
                <a:cs typeface="Arial" charset="0"/>
              </a:defRPr>
            </a:lvl9pPr>
          </a:lstStyle>
          <a:p>
            <a:pPr>
              <a:lnSpc>
                <a:spcPct val="100000"/>
              </a:lnSpc>
              <a:spcBef>
                <a:spcPct val="0"/>
              </a:spcBef>
              <a:spcAft>
                <a:spcPct val="0"/>
              </a:spcAft>
              <a:buFontTx/>
              <a:buNone/>
            </a:pPr>
            <a:fld id="{BF98D8F7-3C94-4447-B1A2-72FCD33EFE7A}" type="slidenum">
              <a:rPr lang="de-DE" altLang="de-DE">
                <a:solidFill>
                  <a:srgbClr val="898989"/>
                </a:solidFill>
              </a:rPr>
              <a:pPr>
                <a:lnSpc>
                  <a:spcPct val="100000"/>
                </a:lnSpc>
                <a:spcBef>
                  <a:spcPct val="0"/>
                </a:spcBef>
                <a:spcAft>
                  <a:spcPct val="0"/>
                </a:spcAft>
                <a:buFontTx/>
                <a:buNone/>
              </a:pPr>
              <a:t>26</a:t>
            </a:fld>
            <a:endParaRPr lang="de-DE" altLang="de-DE">
              <a:solidFill>
                <a:srgbClr val="898989"/>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Titel 1"/>
          <p:cNvSpPr>
            <a:spLocks noGrp="1"/>
          </p:cNvSpPr>
          <p:nvPr>
            <p:ph type="title"/>
          </p:nvPr>
        </p:nvSpPr>
        <p:spPr>
          <a:xfrm>
            <a:off x="107950" y="115888"/>
            <a:ext cx="7127875" cy="814387"/>
          </a:xfrm>
        </p:spPr>
        <p:txBody>
          <a:bodyPr/>
          <a:lstStyle/>
          <a:p>
            <a:endParaRPr lang="de-DE" altLang="de-DE" smtClean="0">
              <a:latin typeface="Arial" charset="0"/>
              <a:cs typeface="Arial" charset="0"/>
            </a:endParaRPr>
          </a:p>
        </p:txBody>
      </p:sp>
      <p:sp>
        <p:nvSpPr>
          <p:cNvPr id="3" name="Inhaltsplatzhalter 2"/>
          <p:cNvSpPr>
            <a:spLocks noGrp="1"/>
          </p:cNvSpPr>
          <p:nvPr>
            <p:ph idx="1"/>
          </p:nvPr>
        </p:nvSpPr>
        <p:spPr>
          <a:xfrm>
            <a:off x="107950" y="1052513"/>
            <a:ext cx="8928100" cy="5400675"/>
          </a:xfrm>
        </p:spPr>
        <p:txBody>
          <a:bodyPr/>
          <a:lstStyle/>
          <a:p>
            <a:pPr>
              <a:defRPr/>
            </a:pPr>
            <a:endParaRPr lang="de-DE" dirty="0" smtClean="0"/>
          </a:p>
          <a:p>
            <a:pPr>
              <a:defRPr/>
            </a:pPr>
            <a:endParaRPr lang="de-DE" dirty="0"/>
          </a:p>
          <a:p>
            <a:pPr>
              <a:defRPr/>
            </a:pPr>
            <a:endParaRPr lang="de-DE" dirty="0" smtClean="0"/>
          </a:p>
          <a:p>
            <a:pPr marL="0" indent="0">
              <a:buFont typeface="Symbol" pitchFamily="18" charset="2"/>
              <a:buNone/>
              <a:defRPr/>
            </a:pPr>
            <a:endParaRPr lang="de-DE" dirty="0" smtClean="0"/>
          </a:p>
          <a:p>
            <a:pPr marL="0" indent="0" algn="ctr">
              <a:buFont typeface="Symbol" pitchFamily="18" charset="2"/>
              <a:buNone/>
              <a:defRPr/>
            </a:pPr>
            <a:endParaRPr lang="de-DE" sz="2000" b="1" dirty="0" smtClean="0"/>
          </a:p>
          <a:p>
            <a:pPr marL="0" indent="0" algn="ctr">
              <a:buNone/>
              <a:defRPr/>
            </a:pPr>
            <a:r>
              <a:rPr lang="de-DE" sz="2000" b="1" dirty="0"/>
              <a:t>The </a:t>
            </a:r>
            <a:r>
              <a:rPr lang="de-DE" sz="2000" b="1" dirty="0" err="1"/>
              <a:t>arbitration</a:t>
            </a:r>
            <a:r>
              <a:rPr lang="de-DE" sz="2000" b="1" dirty="0"/>
              <a:t> </a:t>
            </a:r>
            <a:r>
              <a:rPr lang="de-DE" sz="2000" b="1" dirty="0" err="1"/>
              <a:t>proceeding</a:t>
            </a:r>
            <a:r>
              <a:rPr lang="de-DE" sz="2000" b="1" dirty="0"/>
              <a:t> (</a:t>
            </a:r>
            <a:r>
              <a:rPr lang="de-DE" sz="2000" b="1" dirty="0" err="1"/>
              <a:t>overview</a:t>
            </a:r>
            <a:r>
              <a:rPr lang="de-DE" sz="2000" b="1" dirty="0" smtClean="0"/>
              <a:t>)</a:t>
            </a:r>
            <a:endParaRPr lang="de-DE" sz="2000" b="1" dirty="0"/>
          </a:p>
        </p:txBody>
      </p:sp>
      <p:sp>
        <p:nvSpPr>
          <p:cNvPr id="4" name="Fußzeilenplatzhalter 3"/>
          <p:cNvSpPr>
            <a:spLocks noGrp="1"/>
          </p:cNvSpPr>
          <p:nvPr>
            <p:ph type="ftr" sz="quarter" idx="11"/>
          </p:nvPr>
        </p:nvSpPr>
        <p:spPr/>
        <p:txBody>
          <a:bodyPr/>
          <a:lstStyle/>
          <a:p>
            <a:pPr>
              <a:defRPr/>
            </a:pPr>
            <a:r>
              <a:rPr lang="de-DE"/>
              <a:t>Prof. Dr. Wolfgang Wurmnest – IZVR </a:t>
            </a:r>
          </a:p>
        </p:txBody>
      </p:sp>
      <p:sp>
        <p:nvSpPr>
          <p:cNvPr id="57349" name="Foliennummernplatzhalt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150000"/>
              </a:lnSpc>
              <a:spcBef>
                <a:spcPts val="1200"/>
              </a:spcBef>
              <a:spcAft>
                <a:spcPts val="600"/>
              </a:spcAft>
              <a:buFont typeface="Symbol" pitchFamily="18" charset="2"/>
              <a:buChar char="-"/>
              <a:defRPr>
                <a:solidFill>
                  <a:schemeClr val="tx1"/>
                </a:solidFill>
                <a:latin typeface="Arial" charset="0"/>
                <a:cs typeface="Arial" charset="0"/>
              </a:defRPr>
            </a:lvl1pPr>
            <a:lvl2pPr marL="742950" indent="-285750">
              <a:lnSpc>
                <a:spcPct val="150000"/>
              </a:lnSpc>
              <a:spcBef>
                <a:spcPts val="600"/>
              </a:spcBef>
              <a:spcAft>
                <a:spcPts val="600"/>
              </a:spcAft>
              <a:buFont typeface="Arial" charset="0"/>
              <a:buChar char="•"/>
              <a:defRPr>
                <a:solidFill>
                  <a:schemeClr val="tx1"/>
                </a:solidFill>
                <a:latin typeface="Arial" charset="0"/>
                <a:cs typeface="Arial" charset="0"/>
              </a:defRPr>
            </a:lvl2pPr>
            <a:lvl3pPr marL="1143000" indent="-228600">
              <a:lnSpc>
                <a:spcPct val="150000"/>
              </a:lnSpc>
              <a:spcBef>
                <a:spcPts val="1200"/>
              </a:spcBef>
              <a:buFont typeface="Wingdings" pitchFamily="2" charset="2"/>
              <a:buChar char="§"/>
              <a:defRPr>
                <a:solidFill>
                  <a:schemeClr val="tx1"/>
                </a:solidFill>
                <a:latin typeface="Arial" charset="0"/>
                <a:cs typeface="Arial" charset="0"/>
              </a:defRPr>
            </a:lvl3pPr>
            <a:lvl4pPr marL="1600200" indent="-228600">
              <a:lnSpc>
                <a:spcPct val="150000"/>
              </a:lnSpc>
              <a:spcBef>
                <a:spcPts val="1200"/>
              </a:spcBef>
              <a:spcAft>
                <a:spcPts val="600"/>
              </a:spcAft>
              <a:buFont typeface="Arial" charset="0"/>
              <a:buChar char="•"/>
              <a:defRPr>
                <a:solidFill>
                  <a:schemeClr val="tx1"/>
                </a:solidFill>
                <a:latin typeface="Arial" charset="0"/>
                <a:cs typeface="Arial" charset="0"/>
              </a:defRPr>
            </a:lvl4pPr>
            <a:lvl5pPr marL="2057400" indent="-228600">
              <a:lnSpc>
                <a:spcPct val="150000"/>
              </a:lnSpc>
              <a:spcBef>
                <a:spcPts val="1200"/>
              </a:spcBef>
              <a:buFont typeface="Arial" charset="0"/>
              <a:buChar char="•"/>
              <a:defRPr>
                <a:solidFill>
                  <a:schemeClr val="tx1"/>
                </a:solidFill>
                <a:latin typeface="Arial" charset="0"/>
                <a:cs typeface="Arial" charset="0"/>
              </a:defRPr>
            </a:lvl5pPr>
            <a:lvl6pPr marL="2514600" indent="-228600" eaLnBrk="0" fontAlgn="base" hangingPunct="0">
              <a:lnSpc>
                <a:spcPct val="150000"/>
              </a:lnSpc>
              <a:spcBef>
                <a:spcPts val="1200"/>
              </a:spcBef>
              <a:spcAft>
                <a:spcPct val="0"/>
              </a:spcAft>
              <a:buFont typeface="Arial" charset="0"/>
              <a:buChar char="•"/>
              <a:defRPr>
                <a:solidFill>
                  <a:schemeClr val="tx1"/>
                </a:solidFill>
                <a:latin typeface="Arial" charset="0"/>
                <a:cs typeface="Arial" charset="0"/>
              </a:defRPr>
            </a:lvl6pPr>
            <a:lvl7pPr marL="2971800" indent="-228600" eaLnBrk="0" fontAlgn="base" hangingPunct="0">
              <a:lnSpc>
                <a:spcPct val="150000"/>
              </a:lnSpc>
              <a:spcBef>
                <a:spcPts val="1200"/>
              </a:spcBef>
              <a:spcAft>
                <a:spcPct val="0"/>
              </a:spcAft>
              <a:buFont typeface="Arial" charset="0"/>
              <a:buChar char="•"/>
              <a:defRPr>
                <a:solidFill>
                  <a:schemeClr val="tx1"/>
                </a:solidFill>
                <a:latin typeface="Arial" charset="0"/>
                <a:cs typeface="Arial" charset="0"/>
              </a:defRPr>
            </a:lvl7pPr>
            <a:lvl8pPr marL="3429000" indent="-228600" eaLnBrk="0" fontAlgn="base" hangingPunct="0">
              <a:lnSpc>
                <a:spcPct val="150000"/>
              </a:lnSpc>
              <a:spcBef>
                <a:spcPts val="1200"/>
              </a:spcBef>
              <a:spcAft>
                <a:spcPct val="0"/>
              </a:spcAft>
              <a:buFont typeface="Arial" charset="0"/>
              <a:buChar char="•"/>
              <a:defRPr>
                <a:solidFill>
                  <a:schemeClr val="tx1"/>
                </a:solidFill>
                <a:latin typeface="Arial" charset="0"/>
                <a:cs typeface="Arial" charset="0"/>
              </a:defRPr>
            </a:lvl8pPr>
            <a:lvl9pPr marL="3886200" indent="-228600" eaLnBrk="0" fontAlgn="base" hangingPunct="0">
              <a:lnSpc>
                <a:spcPct val="150000"/>
              </a:lnSpc>
              <a:spcBef>
                <a:spcPts val="1200"/>
              </a:spcBef>
              <a:spcAft>
                <a:spcPct val="0"/>
              </a:spcAft>
              <a:buFont typeface="Arial" charset="0"/>
              <a:buChar char="•"/>
              <a:defRPr>
                <a:solidFill>
                  <a:schemeClr val="tx1"/>
                </a:solidFill>
                <a:latin typeface="Arial" charset="0"/>
                <a:cs typeface="Arial" charset="0"/>
              </a:defRPr>
            </a:lvl9pPr>
          </a:lstStyle>
          <a:p>
            <a:pPr>
              <a:lnSpc>
                <a:spcPct val="100000"/>
              </a:lnSpc>
              <a:spcBef>
                <a:spcPct val="0"/>
              </a:spcBef>
              <a:spcAft>
                <a:spcPct val="0"/>
              </a:spcAft>
              <a:buFontTx/>
              <a:buNone/>
            </a:pPr>
            <a:fld id="{3FE0B768-F730-47E8-B605-B41E97500773}" type="slidenum">
              <a:rPr lang="de-DE" altLang="de-DE">
                <a:solidFill>
                  <a:srgbClr val="898989"/>
                </a:solidFill>
              </a:rPr>
              <a:pPr>
                <a:lnSpc>
                  <a:spcPct val="100000"/>
                </a:lnSpc>
                <a:spcBef>
                  <a:spcPct val="0"/>
                </a:spcBef>
                <a:spcAft>
                  <a:spcPct val="0"/>
                </a:spcAft>
                <a:buFontTx/>
                <a:buNone/>
              </a:pPr>
              <a:t>27</a:t>
            </a:fld>
            <a:endParaRPr lang="de-DE" altLang="de-DE">
              <a:solidFill>
                <a:srgbClr val="898989"/>
              </a:solidFill>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Titel 1"/>
          <p:cNvSpPr>
            <a:spLocks noGrp="1"/>
          </p:cNvSpPr>
          <p:nvPr>
            <p:ph type="title"/>
          </p:nvPr>
        </p:nvSpPr>
        <p:spPr>
          <a:xfrm>
            <a:off x="107950" y="115888"/>
            <a:ext cx="7127875" cy="814387"/>
          </a:xfrm>
        </p:spPr>
        <p:txBody>
          <a:bodyPr/>
          <a:lstStyle/>
          <a:p>
            <a:r>
              <a:rPr lang="de-DE" altLang="de-DE" dirty="0" smtClean="0">
                <a:latin typeface="Arial" charset="0"/>
                <a:cs typeface="Arial" charset="0"/>
              </a:rPr>
              <a:t>Basic </a:t>
            </a:r>
            <a:r>
              <a:rPr lang="de-DE" altLang="de-DE" dirty="0" err="1" smtClean="0">
                <a:latin typeface="Arial" charset="0"/>
                <a:cs typeface="Arial" charset="0"/>
              </a:rPr>
              <a:t>issues</a:t>
            </a:r>
            <a:endParaRPr lang="de-DE" altLang="de-DE" dirty="0" smtClean="0">
              <a:latin typeface="Arial" charset="0"/>
              <a:cs typeface="Arial" charset="0"/>
            </a:endParaRPr>
          </a:p>
        </p:txBody>
      </p:sp>
      <p:sp>
        <p:nvSpPr>
          <p:cNvPr id="3" name="Inhaltsplatzhalter 2"/>
          <p:cNvSpPr>
            <a:spLocks noGrp="1"/>
          </p:cNvSpPr>
          <p:nvPr>
            <p:ph idx="1"/>
          </p:nvPr>
        </p:nvSpPr>
        <p:spPr>
          <a:xfrm>
            <a:off x="107950" y="1052513"/>
            <a:ext cx="8928100" cy="5400675"/>
          </a:xfrm>
        </p:spPr>
        <p:txBody>
          <a:bodyPr/>
          <a:lstStyle/>
          <a:p>
            <a:pPr marL="0" indent="0">
              <a:lnSpc>
                <a:spcPct val="110000"/>
              </a:lnSpc>
              <a:spcBef>
                <a:spcPts val="0"/>
              </a:spcBef>
              <a:spcAft>
                <a:spcPts val="600"/>
              </a:spcAft>
              <a:buNone/>
              <a:defRPr/>
            </a:pPr>
            <a:r>
              <a:rPr lang="de-DE" altLang="de-DE" b="1" dirty="0">
                <a:latin typeface="Arial" charset="0"/>
                <a:cs typeface="Arial" charset="0"/>
              </a:rPr>
              <a:t>S</a:t>
            </a:r>
            <a:r>
              <a:rPr lang="de-DE" altLang="de-DE" b="1" dirty="0" smtClean="0">
                <a:latin typeface="Arial" charset="0"/>
                <a:cs typeface="Arial" charset="0"/>
              </a:rPr>
              <a:t>eat </a:t>
            </a:r>
            <a:r>
              <a:rPr lang="de-DE" altLang="de-DE" b="1" dirty="0">
                <a:latin typeface="Arial" charset="0"/>
                <a:cs typeface="Arial" charset="0"/>
              </a:rPr>
              <a:t>(</a:t>
            </a:r>
            <a:r>
              <a:rPr lang="de-DE" altLang="de-DE" b="1" dirty="0" err="1">
                <a:latin typeface="Arial" charset="0"/>
                <a:cs typeface="Arial" charset="0"/>
              </a:rPr>
              <a:t>place</a:t>
            </a:r>
            <a:r>
              <a:rPr lang="de-DE" altLang="de-DE" b="1" dirty="0">
                <a:latin typeface="Arial" charset="0"/>
                <a:cs typeface="Arial" charset="0"/>
              </a:rPr>
              <a:t>) of </a:t>
            </a:r>
            <a:r>
              <a:rPr lang="de-DE" altLang="de-DE" b="1" dirty="0" err="1">
                <a:latin typeface="Arial" charset="0"/>
                <a:cs typeface="Arial" charset="0"/>
              </a:rPr>
              <a:t>arbitration</a:t>
            </a:r>
            <a:endParaRPr lang="de-DE" altLang="de-DE" b="1" dirty="0">
              <a:latin typeface="Arial" charset="0"/>
              <a:cs typeface="Arial" charset="0"/>
            </a:endParaRPr>
          </a:p>
          <a:p>
            <a:pPr>
              <a:lnSpc>
                <a:spcPct val="110000"/>
              </a:lnSpc>
              <a:spcBef>
                <a:spcPts val="0"/>
              </a:spcBef>
              <a:spcAft>
                <a:spcPts val="600"/>
              </a:spcAft>
              <a:defRPr/>
            </a:pPr>
            <a:r>
              <a:rPr lang="en-US" dirty="0" smtClean="0"/>
              <a:t>Seat of arbitration (place of arbitration) = legal concept</a:t>
            </a:r>
          </a:p>
          <a:p>
            <a:pPr lvl="1">
              <a:lnSpc>
                <a:spcPct val="110000"/>
              </a:lnSpc>
              <a:defRPr/>
            </a:pPr>
            <a:r>
              <a:rPr lang="en-US" dirty="0" smtClean="0"/>
              <a:t>is chosen by parties or </a:t>
            </a:r>
            <a:endParaRPr lang="en-US" dirty="0"/>
          </a:p>
          <a:p>
            <a:pPr lvl="1">
              <a:lnSpc>
                <a:spcPct val="110000"/>
              </a:lnSpc>
              <a:defRPr/>
            </a:pPr>
            <a:r>
              <a:rPr lang="en-US" dirty="0"/>
              <a:t>i</a:t>
            </a:r>
            <a:r>
              <a:rPr lang="en-US" dirty="0" smtClean="0"/>
              <a:t>n the absence of such a choice is determined by the arbitral tribunal</a:t>
            </a:r>
          </a:p>
          <a:p>
            <a:pPr>
              <a:lnSpc>
                <a:spcPct val="110000"/>
              </a:lnSpc>
              <a:spcBef>
                <a:spcPts val="0"/>
              </a:spcBef>
              <a:spcAft>
                <a:spcPts val="600"/>
              </a:spcAft>
              <a:defRPr/>
            </a:pPr>
            <a:r>
              <a:rPr lang="en-US" dirty="0" smtClean="0"/>
              <a:t>Seat determines the applicable procedural law (lex </a:t>
            </a:r>
            <a:r>
              <a:rPr lang="en-US" dirty="0" err="1" smtClean="0"/>
              <a:t>arbitri</a:t>
            </a:r>
            <a:r>
              <a:rPr lang="en-US" dirty="0" smtClean="0"/>
              <a:t>) + “nationality” of award.</a:t>
            </a:r>
          </a:p>
          <a:p>
            <a:pPr>
              <a:lnSpc>
                <a:spcPct val="110000"/>
              </a:lnSpc>
              <a:spcBef>
                <a:spcPts val="0"/>
              </a:spcBef>
              <a:spcAft>
                <a:spcPts val="600"/>
              </a:spcAft>
              <a:defRPr/>
            </a:pPr>
            <a:r>
              <a:rPr lang="en-US" dirty="0" smtClean="0"/>
              <a:t>The meetings for hearing the parties or experts need not necessarily be held at the tribunal’s seat, unless the parties have agreed otherwise, Art. 20 UNCITRAL ML</a:t>
            </a:r>
          </a:p>
          <a:p>
            <a:pPr marL="0" indent="0">
              <a:lnSpc>
                <a:spcPct val="110000"/>
              </a:lnSpc>
              <a:spcBef>
                <a:spcPts val="0"/>
              </a:spcBef>
              <a:spcAft>
                <a:spcPts val="600"/>
              </a:spcAft>
              <a:buNone/>
              <a:defRPr/>
            </a:pPr>
            <a:r>
              <a:rPr lang="en-US" dirty="0"/>
              <a:t>	</a:t>
            </a:r>
            <a:r>
              <a:rPr lang="en-US" u="sng" dirty="0" smtClean="0"/>
              <a:t>Example</a:t>
            </a:r>
            <a:r>
              <a:rPr lang="en-US" dirty="0" smtClean="0"/>
              <a:t>: Parties agree that the seat of the arbitral tribunal shall be Hong 	Kong. As the lawyers of both parties have an office in Singapore, the parties 	agree to schedule some meetings of the tribunal in the rooms of one of the 	law firms in Singapore and some in a conference center in Hong Kong.   </a:t>
            </a:r>
          </a:p>
          <a:p>
            <a:pPr>
              <a:lnSpc>
                <a:spcPct val="110000"/>
              </a:lnSpc>
              <a:spcBef>
                <a:spcPts val="0"/>
              </a:spcBef>
              <a:spcAft>
                <a:spcPts val="600"/>
              </a:spcAft>
              <a:defRPr/>
            </a:pPr>
            <a:r>
              <a:rPr lang="en-US" dirty="0" smtClean="0"/>
              <a:t>Seat has also an impact on the jurisdiction of state courts. Courts at the seat have </a:t>
            </a:r>
          </a:p>
          <a:p>
            <a:pPr lvl="1">
              <a:lnSpc>
                <a:spcPct val="110000"/>
              </a:lnSpc>
              <a:defRPr/>
            </a:pPr>
            <a:r>
              <a:rPr lang="en-US" dirty="0" smtClean="0"/>
              <a:t>exclusive jurisdiction for actions for annulment of the award </a:t>
            </a:r>
          </a:p>
          <a:p>
            <a:pPr lvl="1">
              <a:lnSpc>
                <a:spcPct val="110000"/>
              </a:lnSpc>
              <a:buFont typeface="Arial" panose="020B0604020202020204" pitchFamily="34" charset="0"/>
              <a:buChar char="•"/>
              <a:defRPr/>
            </a:pPr>
            <a:r>
              <a:rPr lang="en-US" dirty="0"/>
              <a:t>n</a:t>
            </a:r>
            <a:r>
              <a:rPr lang="en-US" dirty="0" smtClean="0"/>
              <a:t>on-exclusive jurisdiction for support measures</a:t>
            </a:r>
          </a:p>
        </p:txBody>
      </p:sp>
      <p:sp>
        <p:nvSpPr>
          <p:cNvPr id="4" name="Fußzeilenplatzhalter 3"/>
          <p:cNvSpPr>
            <a:spLocks noGrp="1"/>
          </p:cNvSpPr>
          <p:nvPr>
            <p:ph type="ftr" sz="quarter" idx="11"/>
          </p:nvPr>
        </p:nvSpPr>
        <p:spPr/>
        <p:txBody>
          <a:bodyPr/>
          <a:lstStyle/>
          <a:p>
            <a:pPr>
              <a:defRPr/>
            </a:pPr>
            <a:r>
              <a:rPr lang="de-DE"/>
              <a:t>Prof. Dr. Wolfgang Wurmnest – IZVR </a:t>
            </a:r>
          </a:p>
        </p:txBody>
      </p:sp>
      <p:sp>
        <p:nvSpPr>
          <p:cNvPr id="61445" name="Foliennummernplatzhalt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150000"/>
              </a:lnSpc>
              <a:spcBef>
                <a:spcPts val="1200"/>
              </a:spcBef>
              <a:spcAft>
                <a:spcPts val="600"/>
              </a:spcAft>
              <a:buFont typeface="Symbol" pitchFamily="18" charset="2"/>
              <a:buChar char="-"/>
              <a:defRPr>
                <a:solidFill>
                  <a:schemeClr val="tx1"/>
                </a:solidFill>
                <a:latin typeface="Arial" charset="0"/>
                <a:cs typeface="Arial" charset="0"/>
              </a:defRPr>
            </a:lvl1pPr>
            <a:lvl2pPr marL="742950" indent="-285750">
              <a:lnSpc>
                <a:spcPct val="150000"/>
              </a:lnSpc>
              <a:spcBef>
                <a:spcPts val="600"/>
              </a:spcBef>
              <a:spcAft>
                <a:spcPts val="600"/>
              </a:spcAft>
              <a:buFont typeface="Arial" charset="0"/>
              <a:buChar char="•"/>
              <a:defRPr>
                <a:solidFill>
                  <a:schemeClr val="tx1"/>
                </a:solidFill>
                <a:latin typeface="Arial" charset="0"/>
                <a:cs typeface="Arial" charset="0"/>
              </a:defRPr>
            </a:lvl2pPr>
            <a:lvl3pPr marL="1143000" indent="-228600">
              <a:lnSpc>
                <a:spcPct val="150000"/>
              </a:lnSpc>
              <a:spcBef>
                <a:spcPts val="1200"/>
              </a:spcBef>
              <a:buFont typeface="Wingdings" pitchFamily="2" charset="2"/>
              <a:buChar char="§"/>
              <a:defRPr>
                <a:solidFill>
                  <a:schemeClr val="tx1"/>
                </a:solidFill>
                <a:latin typeface="Arial" charset="0"/>
                <a:cs typeface="Arial" charset="0"/>
              </a:defRPr>
            </a:lvl3pPr>
            <a:lvl4pPr marL="1600200" indent="-228600">
              <a:lnSpc>
                <a:spcPct val="150000"/>
              </a:lnSpc>
              <a:spcBef>
                <a:spcPts val="1200"/>
              </a:spcBef>
              <a:spcAft>
                <a:spcPts val="600"/>
              </a:spcAft>
              <a:buFont typeface="Arial" charset="0"/>
              <a:buChar char="•"/>
              <a:defRPr>
                <a:solidFill>
                  <a:schemeClr val="tx1"/>
                </a:solidFill>
                <a:latin typeface="Arial" charset="0"/>
                <a:cs typeface="Arial" charset="0"/>
              </a:defRPr>
            </a:lvl4pPr>
            <a:lvl5pPr marL="2057400" indent="-228600">
              <a:lnSpc>
                <a:spcPct val="150000"/>
              </a:lnSpc>
              <a:spcBef>
                <a:spcPts val="1200"/>
              </a:spcBef>
              <a:buFont typeface="Arial" charset="0"/>
              <a:buChar char="•"/>
              <a:defRPr>
                <a:solidFill>
                  <a:schemeClr val="tx1"/>
                </a:solidFill>
                <a:latin typeface="Arial" charset="0"/>
                <a:cs typeface="Arial" charset="0"/>
              </a:defRPr>
            </a:lvl5pPr>
            <a:lvl6pPr marL="2514600" indent="-228600" eaLnBrk="0" fontAlgn="base" hangingPunct="0">
              <a:lnSpc>
                <a:spcPct val="150000"/>
              </a:lnSpc>
              <a:spcBef>
                <a:spcPts val="1200"/>
              </a:spcBef>
              <a:spcAft>
                <a:spcPct val="0"/>
              </a:spcAft>
              <a:buFont typeface="Arial" charset="0"/>
              <a:buChar char="•"/>
              <a:defRPr>
                <a:solidFill>
                  <a:schemeClr val="tx1"/>
                </a:solidFill>
                <a:latin typeface="Arial" charset="0"/>
                <a:cs typeface="Arial" charset="0"/>
              </a:defRPr>
            </a:lvl6pPr>
            <a:lvl7pPr marL="2971800" indent="-228600" eaLnBrk="0" fontAlgn="base" hangingPunct="0">
              <a:lnSpc>
                <a:spcPct val="150000"/>
              </a:lnSpc>
              <a:spcBef>
                <a:spcPts val="1200"/>
              </a:spcBef>
              <a:spcAft>
                <a:spcPct val="0"/>
              </a:spcAft>
              <a:buFont typeface="Arial" charset="0"/>
              <a:buChar char="•"/>
              <a:defRPr>
                <a:solidFill>
                  <a:schemeClr val="tx1"/>
                </a:solidFill>
                <a:latin typeface="Arial" charset="0"/>
                <a:cs typeface="Arial" charset="0"/>
              </a:defRPr>
            </a:lvl7pPr>
            <a:lvl8pPr marL="3429000" indent="-228600" eaLnBrk="0" fontAlgn="base" hangingPunct="0">
              <a:lnSpc>
                <a:spcPct val="150000"/>
              </a:lnSpc>
              <a:spcBef>
                <a:spcPts val="1200"/>
              </a:spcBef>
              <a:spcAft>
                <a:spcPct val="0"/>
              </a:spcAft>
              <a:buFont typeface="Arial" charset="0"/>
              <a:buChar char="•"/>
              <a:defRPr>
                <a:solidFill>
                  <a:schemeClr val="tx1"/>
                </a:solidFill>
                <a:latin typeface="Arial" charset="0"/>
                <a:cs typeface="Arial" charset="0"/>
              </a:defRPr>
            </a:lvl8pPr>
            <a:lvl9pPr marL="3886200" indent="-228600" eaLnBrk="0" fontAlgn="base" hangingPunct="0">
              <a:lnSpc>
                <a:spcPct val="150000"/>
              </a:lnSpc>
              <a:spcBef>
                <a:spcPts val="1200"/>
              </a:spcBef>
              <a:spcAft>
                <a:spcPct val="0"/>
              </a:spcAft>
              <a:buFont typeface="Arial" charset="0"/>
              <a:buChar char="•"/>
              <a:defRPr>
                <a:solidFill>
                  <a:schemeClr val="tx1"/>
                </a:solidFill>
                <a:latin typeface="Arial" charset="0"/>
                <a:cs typeface="Arial" charset="0"/>
              </a:defRPr>
            </a:lvl9pPr>
          </a:lstStyle>
          <a:p>
            <a:pPr>
              <a:lnSpc>
                <a:spcPct val="100000"/>
              </a:lnSpc>
              <a:spcBef>
                <a:spcPct val="0"/>
              </a:spcBef>
              <a:spcAft>
                <a:spcPct val="0"/>
              </a:spcAft>
              <a:buFontTx/>
              <a:buNone/>
            </a:pPr>
            <a:fld id="{657948F2-96A4-45FC-AC93-CF95C18F8C60}" type="slidenum">
              <a:rPr lang="de-DE" altLang="de-DE">
                <a:solidFill>
                  <a:srgbClr val="898989"/>
                </a:solidFill>
              </a:rPr>
              <a:pPr>
                <a:lnSpc>
                  <a:spcPct val="100000"/>
                </a:lnSpc>
                <a:spcBef>
                  <a:spcPct val="0"/>
                </a:spcBef>
                <a:spcAft>
                  <a:spcPct val="0"/>
                </a:spcAft>
                <a:buFontTx/>
                <a:buNone/>
              </a:pPr>
              <a:t>28</a:t>
            </a:fld>
            <a:endParaRPr lang="de-DE" altLang="de-DE">
              <a:solidFill>
                <a:srgbClr val="898989"/>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Titel 1"/>
          <p:cNvSpPr>
            <a:spLocks noGrp="1"/>
          </p:cNvSpPr>
          <p:nvPr>
            <p:ph type="title"/>
          </p:nvPr>
        </p:nvSpPr>
        <p:spPr>
          <a:xfrm>
            <a:off x="107950" y="115888"/>
            <a:ext cx="7127875" cy="814387"/>
          </a:xfrm>
        </p:spPr>
        <p:txBody>
          <a:bodyPr/>
          <a:lstStyle/>
          <a:p>
            <a:r>
              <a:rPr lang="en-US" altLang="de-DE" dirty="0" smtClean="0">
                <a:latin typeface="Arial" charset="0"/>
                <a:cs typeface="Arial" charset="0"/>
              </a:rPr>
              <a:t>Basic issues</a:t>
            </a:r>
          </a:p>
        </p:txBody>
      </p:sp>
      <p:sp>
        <p:nvSpPr>
          <p:cNvPr id="3" name="Inhaltsplatzhalter 2"/>
          <p:cNvSpPr>
            <a:spLocks noGrp="1"/>
          </p:cNvSpPr>
          <p:nvPr>
            <p:ph idx="1"/>
          </p:nvPr>
        </p:nvSpPr>
        <p:spPr>
          <a:xfrm>
            <a:off x="107950" y="1052513"/>
            <a:ext cx="8928100" cy="5400675"/>
          </a:xfrm>
        </p:spPr>
        <p:txBody>
          <a:bodyPr/>
          <a:lstStyle/>
          <a:p>
            <a:pPr marL="0" indent="0">
              <a:spcBef>
                <a:spcPts val="600"/>
              </a:spcBef>
              <a:spcAft>
                <a:spcPts val="600"/>
              </a:spcAft>
              <a:buNone/>
              <a:defRPr/>
            </a:pPr>
            <a:r>
              <a:rPr lang="en-US" altLang="de-DE" b="1" i="1" dirty="0" smtClean="0">
                <a:latin typeface="Arial" charset="0"/>
                <a:cs typeface="Arial" charset="0"/>
              </a:rPr>
              <a:t>Lex </a:t>
            </a:r>
            <a:r>
              <a:rPr lang="en-US" altLang="de-DE" b="1" i="1" dirty="0" err="1" smtClean="0">
                <a:latin typeface="Arial" charset="0"/>
                <a:cs typeface="Arial" charset="0"/>
              </a:rPr>
              <a:t>arbitri</a:t>
            </a:r>
            <a:endParaRPr lang="en-US" altLang="de-DE" b="1" dirty="0" smtClean="0">
              <a:latin typeface="Arial" charset="0"/>
              <a:cs typeface="Arial" charset="0"/>
            </a:endParaRPr>
          </a:p>
          <a:p>
            <a:pPr>
              <a:spcBef>
                <a:spcPts val="600"/>
              </a:spcBef>
              <a:spcAft>
                <a:spcPts val="600"/>
              </a:spcAft>
              <a:defRPr/>
            </a:pPr>
            <a:r>
              <a:rPr lang="en-US" dirty="0" smtClean="0"/>
              <a:t>What is the lex </a:t>
            </a:r>
            <a:r>
              <a:rPr lang="en-US" dirty="0" err="1" smtClean="0"/>
              <a:t>arbitri</a:t>
            </a:r>
            <a:r>
              <a:rPr lang="en-US" dirty="0" smtClean="0"/>
              <a:t>? = state law that sets forth the general framework for conducting the proceeding.</a:t>
            </a:r>
          </a:p>
          <a:p>
            <a:pPr>
              <a:spcBef>
                <a:spcPts val="600"/>
              </a:spcBef>
              <a:spcAft>
                <a:spcPts val="600"/>
              </a:spcAft>
              <a:defRPr/>
            </a:pPr>
            <a:r>
              <a:rPr lang="en-US" dirty="0" smtClean="0"/>
              <a:t>Those mandatory rules must be respected by the arbitral tribunal as a party may apply to the courts to annul the </a:t>
            </a:r>
            <a:r>
              <a:rPr lang="en-US" dirty="0"/>
              <a:t>decision in </a:t>
            </a:r>
            <a:r>
              <a:rPr lang="en-US" dirty="0" smtClean="0"/>
              <a:t>the event of a violation.</a:t>
            </a:r>
          </a:p>
          <a:p>
            <a:pPr>
              <a:spcBef>
                <a:spcPts val="600"/>
              </a:spcBef>
              <a:spcAft>
                <a:spcPts val="600"/>
              </a:spcAft>
              <a:defRPr/>
            </a:pPr>
            <a:r>
              <a:rPr lang="en-US" dirty="0" smtClean="0"/>
              <a:t>How is the lex </a:t>
            </a:r>
            <a:r>
              <a:rPr lang="en-US" dirty="0" err="1" smtClean="0"/>
              <a:t>arbitri</a:t>
            </a:r>
            <a:r>
              <a:rPr lang="en-US" dirty="0" smtClean="0"/>
              <a:t> determined?</a:t>
            </a:r>
          </a:p>
          <a:p>
            <a:pPr lvl="1">
              <a:spcBef>
                <a:spcPts val="600"/>
              </a:spcBef>
              <a:defRPr/>
            </a:pPr>
            <a:r>
              <a:rPr lang="en-US" dirty="0" smtClean="0"/>
              <a:t>Territoriality principle</a:t>
            </a:r>
          </a:p>
          <a:p>
            <a:pPr lvl="1">
              <a:spcBef>
                <a:spcPts val="600"/>
              </a:spcBef>
              <a:defRPr/>
            </a:pPr>
            <a:r>
              <a:rPr lang="en-US" dirty="0" smtClean="0"/>
              <a:t>Law of the seat of the tribunal applies, choice of law not permitted. </a:t>
            </a:r>
            <a:endParaRPr lang="en-US" dirty="0"/>
          </a:p>
        </p:txBody>
      </p:sp>
      <p:sp>
        <p:nvSpPr>
          <p:cNvPr id="4" name="Fußzeilenplatzhalter 3"/>
          <p:cNvSpPr>
            <a:spLocks noGrp="1"/>
          </p:cNvSpPr>
          <p:nvPr>
            <p:ph type="ftr" sz="quarter" idx="11"/>
          </p:nvPr>
        </p:nvSpPr>
        <p:spPr/>
        <p:txBody>
          <a:bodyPr/>
          <a:lstStyle/>
          <a:p>
            <a:pPr>
              <a:defRPr/>
            </a:pPr>
            <a:r>
              <a:rPr lang="de-DE"/>
              <a:t>Prof. Dr. Wolfgang Wurmnest – IZVR </a:t>
            </a:r>
          </a:p>
        </p:txBody>
      </p:sp>
      <p:sp>
        <p:nvSpPr>
          <p:cNvPr id="60421" name="Foliennummernplatzhalt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150000"/>
              </a:lnSpc>
              <a:spcBef>
                <a:spcPts val="1200"/>
              </a:spcBef>
              <a:spcAft>
                <a:spcPts val="600"/>
              </a:spcAft>
              <a:buFont typeface="Symbol" pitchFamily="18" charset="2"/>
              <a:buChar char="-"/>
              <a:defRPr>
                <a:solidFill>
                  <a:schemeClr val="tx1"/>
                </a:solidFill>
                <a:latin typeface="Arial" charset="0"/>
                <a:cs typeface="Arial" charset="0"/>
              </a:defRPr>
            </a:lvl1pPr>
            <a:lvl2pPr marL="742950" indent="-285750">
              <a:lnSpc>
                <a:spcPct val="150000"/>
              </a:lnSpc>
              <a:spcBef>
                <a:spcPts val="600"/>
              </a:spcBef>
              <a:spcAft>
                <a:spcPts val="600"/>
              </a:spcAft>
              <a:buFont typeface="Arial" charset="0"/>
              <a:buChar char="•"/>
              <a:defRPr>
                <a:solidFill>
                  <a:schemeClr val="tx1"/>
                </a:solidFill>
                <a:latin typeface="Arial" charset="0"/>
                <a:cs typeface="Arial" charset="0"/>
              </a:defRPr>
            </a:lvl2pPr>
            <a:lvl3pPr marL="1143000" indent="-228600">
              <a:lnSpc>
                <a:spcPct val="150000"/>
              </a:lnSpc>
              <a:spcBef>
                <a:spcPts val="1200"/>
              </a:spcBef>
              <a:buFont typeface="Wingdings" pitchFamily="2" charset="2"/>
              <a:buChar char="§"/>
              <a:defRPr>
                <a:solidFill>
                  <a:schemeClr val="tx1"/>
                </a:solidFill>
                <a:latin typeface="Arial" charset="0"/>
                <a:cs typeface="Arial" charset="0"/>
              </a:defRPr>
            </a:lvl3pPr>
            <a:lvl4pPr marL="1600200" indent="-228600">
              <a:lnSpc>
                <a:spcPct val="150000"/>
              </a:lnSpc>
              <a:spcBef>
                <a:spcPts val="1200"/>
              </a:spcBef>
              <a:spcAft>
                <a:spcPts val="600"/>
              </a:spcAft>
              <a:buFont typeface="Arial" charset="0"/>
              <a:buChar char="•"/>
              <a:defRPr>
                <a:solidFill>
                  <a:schemeClr val="tx1"/>
                </a:solidFill>
                <a:latin typeface="Arial" charset="0"/>
                <a:cs typeface="Arial" charset="0"/>
              </a:defRPr>
            </a:lvl4pPr>
            <a:lvl5pPr marL="2057400" indent="-228600">
              <a:lnSpc>
                <a:spcPct val="150000"/>
              </a:lnSpc>
              <a:spcBef>
                <a:spcPts val="1200"/>
              </a:spcBef>
              <a:buFont typeface="Arial" charset="0"/>
              <a:buChar char="•"/>
              <a:defRPr>
                <a:solidFill>
                  <a:schemeClr val="tx1"/>
                </a:solidFill>
                <a:latin typeface="Arial" charset="0"/>
                <a:cs typeface="Arial" charset="0"/>
              </a:defRPr>
            </a:lvl5pPr>
            <a:lvl6pPr marL="2514600" indent="-228600" eaLnBrk="0" fontAlgn="base" hangingPunct="0">
              <a:lnSpc>
                <a:spcPct val="150000"/>
              </a:lnSpc>
              <a:spcBef>
                <a:spcPts val="1200"/>
              </a:spcBef>
              <a:spcAft>
                <a:spcPct val="0"/>
              </a:spcAft>
              <a:buFont typeface="Arial" charset="0"/>
              <a:buChar char="•"/>
              <a:defRPr>
                <a:solidFill>
                  <a:schemeClr val="tx1"/>
                </a:solidFill>
                <a:latin typeface="Arial" charset="0"/>
                <a:cs typeface="Arial" charset="0"/>
              </a:defRPr>
            </a:lvl6pPr>
            <a:lvl7pPr marL="2971800" indent="-228600" eaLnBrk="0" fontAlgn="base" hangingPunct="0">
              <a:lnSpc>
                <a:spcPct val="150000"/>
              </a:lnSpc>
              <a:spcBef>
                <a:spcPts val="1200"/>
              </a:spcBef>
              <a:spcAft>
                <a:spcPct val="0"/>
              </a:spcAft>
              <a:buFont typeface="Arial" charset="0"/>
              <a:buChar char="•"/>
              <a:defRPr>
                <a:solidFill>
                  <a:schemeClr val="tx1"/>
                </a:solidFill>
                <a:latin typeface="Arial" charset="0"/>
                <a:cs typeface="Arial" charset="0"/>
              </a:defRPr>
            </a:lvl7pPr>
            <a:lvl8pPr marL="3429000" indent="-228600" eaLnBrk="0" fontAlgn="base" hangingPunct="0">
              <a:lnSpc>
                <a:spcPct val="150000"/>
              </a:lnSpc>
              <a:spcBef>
                <a:spcPts val="1200"/>
              </a:spcBef>
              <a:spcAft>
                <a:spcPct val="0"/>
              </a:spcAft>
              <a:buFont typeface="Arial" charset="0"/>
              <a:buChar char="•"/>
              <a:defRPr>
                <a:solidFill>
                  <a:schemeClr val="tx1"/>
                </a:solidFill>
                <a:latin typeface="Arial" charset="0"/>
                <a:cs typeface="Arial" charset="0"/>
              </a:defRPr>
            </a:lvl8pPr>
            <a:lvl9pPr marL="3886200" indent="-228600" eaLnBrk="0" fontAlgn="base" hangingPunct="0">
              <a:lnSpc>
                <a:spcPct val="150000"/>
              </a:lnSpc>
              <a:spcBef>
                <a:spcPts val="1200"/>
              </a:spcBef>
              <a:spcAft>
                <a:spcPct val="0"/>
              </a:spcAft>
              <a:buFont typeface="Arial" charset="0"/>
              <a:buChar char="•"/>
              <a:defRPr>
                <a:solidFill>
                  <a:schemeClr val="tx1"/>
                </a:solidFill>
                <a:latin typeface="Arial" charset="0"/>
                <a:cs typeface="Arial" charset="0"/>
              </a:defRPr>
            </a:lvl9pPr>
          </a:lstStyle>
          <a:p>
            <a:pPr>
              <a:lnSpc>
                <a:spcPct val="100000"/>
              </a:lnSpc>
              <a:spcBef>
                <a:spcPct val="0"/>
              </a:spcBef>
              <a:spcAft>
                <a:spcPct val="0"/>
              </a:spcAft>
              <a:buFontTx/>
              <a:buNone/>
            </a:pPr>
            <a:fld id="{18770571-B787-44DC-967A-D549EB28661B}" type="slidenum">
              <a:rPr lang="de-DE" altLang="de-DE">
                <a:solidFill>
                  <a:srgbClr val="898989"/>
                </a:solidFill>
              </a:rPr>
              <a:pPr>
                <a:lnSpc>
                  <a:spcPct val="100000"/>
                </a:lnSpc>
                <a:spcBef>
                  <a:spcPct val="0"/>
                </a:spcBef>
                <a:spcAft>
                  <a:spcPct val="0"/>
                </a:spcAft>
                <a:buFontTx/>
                <a:buNone/>
              </a:pPr>
              <a:t>29</a:t>
            </a:fld>
            <a:endParaRPr lang="de-DE" altLang="de-DE">
              <a:solidFill>
                <a:srgbClr val="898989"/>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107950" y="115888"/>
            <a:ext cx="7127875" cy="814387"/>
          </a:xfrm>
        </p:spPr>
        <p:txBody>
          <a:bodyPr/>
          <a:lstStyle/>
          <a:p>
            <a:pPr eaLnBrk="1" hangingPunct="1"/>
            <a:r>
              <a:rPr lang="de-DE" altLang="de-DE" dirty="0" smtClean="0">
                <a:latin typeface="Arial" charset="0"/>
                <a:cs typeface="Arial" charset="0"/>
              </a:rPr>
              <a:t/>
            </a:r>
            <a:br>
              <a:rPr lang="de-DE" altLang="de-DE" dirty="0" smtClean="0">
                <a:latin typeface="Arial" charset="0"/>
                <a:cs typeface="Arial" charset="0"/>
              </a:rPr>
            </a:br>
            <a:r>
              <a:rPr lang="de-DE" altLang="de-DE" dirty="0" err="1" smtClean="0">
                <a:latin typeface="Arial" charset="0"/>
                <a:cs typeface="Arial" charset="0"/>
              </a:rPr>
              <a:t>What</a:t>
            </a:r>
            <a:r>
              <a:rPr lang="de-DE" altLang="de-DE" dirty="0" smtClean="0">
                <a:latin typeface="Arial" charset="0"/>
                <a:cs typeface="Arial" charset="0"/>
              </a:rPr>
              <a:t> </a:t>
            </a:r>
            <a:r>
              <a:rPr lang="de-DE" altLang="de-DE" dirty="0" err="1" smtClean="0">
                <a:latin typeface="Arial" charset="0"/>
                <a:cs typeface="Arial" charset="0"/>
              </a:rPr>
              <a:t>is</a:t>
            </a:r>
            <a:r>
              <a:rPr lang="de-DE" altLang="de-DE" dirty="0" smtClean="0">
                <a:latin typeface="Arial" charset="0"/>
                <a:cs typeface="Arial" charset="0"/>
              </a:rPr>
              <a:t> international </a:t>
            </a:r>
            <a:r>
              <a:rPr lang="de-DE" altLang="de-DE" dirty="0" err="1" smtClean="0">
                <a:latin typeface="Arial" charset="0"/>
                <a:cs typeface="Arial" charset="0"/>
              </a:rPr>
              <a:t>commercial</a:t>
            </a:r>
            <a:r>
              <a:rPr lang="de-DE" altLang="de-DE" dirty="0" smtClean="0">
                <a:latin typeface="Arial" charset="0"/>
                <a:cs typeface="Arial" charset="0"/>
              </a:rPr>
              <a:t> </a:t>
            </a:r>
            <a:r>
              <a:rPr lang="de-DE" altLang="de-DE" dirty="0" err="1" smtClean="0">
                <a:latin typeface="Arial" charset="0"/>
                <a:cs typeface="Arial" charset="0"/>
              </a:rPr>
              <a:t>arbitration</a:t>
            </a:r>
            <a:r>
              <a:rPr lang="de-DE" altLang="de-DE" dirty="0" smtClean="0">
                <a:latin typeface="Arial" charset="0"/>
                <a:cs typeface="Arial" charset="0"/>
              </a:rPr>
              <a:t>?</a:t>
            </a:r>
            <a:br>
              <a:rPr lang="de-DE" altLang="de-DE" dirty="0" smtClean="0">
                <a:latin typeface="Arial" charset="0"/>
                <a:cs typeface="Arial" charset="0"/>
              </a:rPr>
            </a:br>
            <a:endParaRPr lang="de-DE" altLang="de-DE" dirty="0" smtClean="0">
              <a:latin typeface="Arial" charset="0"/>
              <a:cs typeface="Arial" charset="0"/>
            </a:endParaRPr>
          </a:p>
        </p:txBody>
      </p:sp>
      <p:sp>
        <p:nvSpPr>
          <p:cNvPr id="3076" name="Rectangle 3"/>
          <p:cNvSpPr>
            <a:spLocks noGrp="1" noChangeArrowheads="1"/>
          </p:cNvSpPr>
          <p:nvPr>
            <p:ph idx="1"/>
          </p:nvPr>
        </p:nvSpPr>
        <p:spPr>
          <a:xfrm>
            <a:off x="107950" y="1052513"/>
            <a:ext cx="8928100" cy="5400675"/>
          </a:xfrm>
        </p:spPr>
        <p:txBody>
          <a:bodyPr/>
          <a:lstStyle/>
          <a:p>
            <a:pPr marL="250825" lvl="1" indent="-250825">
              <a:spcBef>
                <a:spcPts val="1200"/>
              </a:spcBef>
              <a:spcAft>
                <a:spcPct val="0"/>
              </a:spcAft>
              <a:buFont typeface="Symbol" pitchFamily="18" charset="2"/>
              <a:buChar char="-"/>
            </a:pPr>
            <a:r>
              <a:rPr lang="en-US" altLang="de-DE" b="1" dirty="0" smtClean="0">
                <a:latin typeface="Arial" charset="0"/>
                <a:cs typeface="Arial" charset="0"/>
              </a:rPr>
              <a:t>Arbitration</a:t>
            </a:r>
            <a:r>
              <a:rPr lang="en-US" altLang="de-DE" dirty="0" smtClean="0">
                <a:latin typeface="Arial" charset="0"/>
                <a:cs typeface="Arial" charset="0"/>
              </a:rPr>
              <a:t> = Dispute </a:t>
            </a:r>
            <a:r>
              <a:rPr lang="en-US" altLang="de-DE" dirty="0">
                <a:latin typeface="Arial" charset="0"/>
                <a:cs typeface="Arial" charset="0"/>
              </a:rPr>
              <a:t>between the </a:t>
            </a:r>
            <a:r>
              <a:rPr lang="en-US" altLang="de-DE" dirty="0" smtClean="0">
                <a:latin typeface="Arial" charset="0"/>
                <a:cs typeface="Arial" charset="0"/>
              </a:rPr>
              <a:t>parties that </a:t>
            </a:r>
            <a:r>
              <a:rPr lang="en-US" altLang="de-DE" dirty="0">
                <a:latin typeface="Arial" charset="0"/>
                <a:cs typeface="Arial" charset="0"/>
              </a:rPr>
              <a:t>is submitted by agreement to a private third party chosen by the parties (= arbitrator or arbitrators) f</a:t>
            </a:r>
            <a:r>
              <a:rPr lang="en-US" altLang="de-DE" dirty="0" smtClean="0">
                <a:latin typeface="Arial" charset="0"/>
                <a:cs typeface="Arial" charset="0"/>
              </a:rPr>
              <a:t>or resolution </a:t>
            </a:r>
            <a:r>
              <a:rPr lang="en-US" altLang="de-DE" dirty="0">
                <a:latin typeface="Arial" charset="0"/>
                <a:cs typeface="Arial" charset="0"/>
              </a:rPr>
              <a:t>in a judicial manner (i.e. third party has the power to render a binding decision</a:t>
            </a:r>
            <a:r>
              <a:rPr lang="en-US" altLang="de-DE" dirty="0" smtClean="0">
                <a:latin typeface="Arial" charset="0"/>
                <a:cs typeface="Arial" charset="0"/>
              </a:rPr>
              <a:t>).</a:t>
            </a:r>
            <a:endParaRPr lang="en-US" altLang="de-DE" dirty="0">
              <a:latin typeface="Arial" charset="0"/>
              <a:cs typeface="Arial" charset="0"/>
            </a:endParaRPr>
          </a:p>
          <a:p>
            <a:pPr marL="250825" indent="-250825">
              <a:spcAft>
                <a:spcPct val="0"/>
              </a:spcAft>
            </a:pPr>
            <a:r>
              <a:rPr lang="en-US" altLang="de-DE" b="1" dirty="0" smtClean="0">
                <a:latin typeface="Arial" charset="0"/>
                <a:cs typeface="Arial" charset="0"/>
              </a:rPr>
              <a:t>Arbitral tribunal </a:t>
            </a:r>
            <a:r>
              <a:rPr lang="en-US" altLang="de-DE" dirty="0" smtClean="0">
                <a:latin typeface="Arial" charset="0"/>
                <a:cs typeface="Arial" charset="0"/>
              </a:rPr>
              <a:t>= private body which, based on an agreement between the parties, has the power to adjudicate a matter instead of a court</a:t>
            </a:r>
            <a:r>
              <a:rPr lang="en-US" altLang="de-DE" dirty="0">
                <a:latin typeface="Arial" charset="0"/>
                <a:cs typeface="Arial" charset="0"/>
              </a:rPr>
              <a:t>. </a:t>
            </a:r>
            <a:endParaRPr lang="en-US" altLang="de-DE" dirty="0" smtClean="0">
              <a:latin typeface="Arial" charset="0"/>
              <a:cs typeface="Arial" charset="0"/>
            </a:endParaRPr>
          </a:p>
          <a:p>
            <a:pPr marL="538575" lvl="1" indent="-250825">
              <a:spcAft>
                <a:spcPct val="0"/>
              </a:spcAft>
            </a:pPr>
            <a:r>
              <a:rPr lang="en-US" altLang="de-DE" dirty="0" smtClean="0">
                <a:latin typeface="Arial" charset="0"/>
                <a:cs typeface="Arial" charset="0"/>
              </a:rPr>
              <a:t>An </a:t>
            </a:r>
            <a:r>
              <a:rPr lang="en-US" altLang="de-DE" dirty="0">
                <a:latin typeface="Arial" charset="0"/>
                <a:cs typeface="Arial" charset="0"/>
              </a:rPr>
              <a:t>arbitral tribunal does not posses the power to </a:t>
            </a:r>
            <a:r>
              <a:rPr lang="en-US" altLang="de-DE" dirty="0" smtClean="0">
                <a:latin typeface="Arial" charset="0"/>
                <a:cs typeface="Arial" charset="0"/>
              </a:rPr>
              <a:t>act </a:t>
            </a:r>
            <a:r>
              <a:rPr lang="en-US" altLang="de-DE" dirty="0">
                <a:latin typeface="Arial" charset="0"/>
                <a:cs typeface="Arial" charset="0"/>
              </a:rPr>
              <a:t>as a public organ </a:t>
            </a:r>
            <a:r>
              <a:rPr lang="en-US" altLang="de-DE" dirty="0" smtClean="0">
                <a:latin typeface="Arial" charset="0"/>
                <a:cs typeface="Arial" charset="0"/>
              </a:rPr>
              <a:t>&amp;</a:t>
            </a:r>
          </a:p>
          <a:p>
            <a:pPr marL="538575" lvl="1" indent="-250825">
              <a:spcAft>
                <a:spcPct val="0"/>
              </a:spcAft>
            </a:pPr>
            <a:r>
              <a:rPr lang="en-US" altLang="de-DE" dirty="0" smtClean="0">
                <a:latin typeface="Arial" charset="0"/>
                <a:cs typeface="Arial" charset="0"/>
              </a:rPr>
              <a:t>has </a:t>
            </a:r>
            <a:r>
              <a:rPr lang="en-US" altLang="de-DE" dirty="0">
                <a:latin typeface="Arial" charset="0"/>
                <a:cs typeface="Arial" charset="0"/>
              </a:rPr>
              <a:t>no power vis-à-vis third parties that are not bound by the </a:t>
            </a:r>
            <a:r>
              <a:rPr lang="en-US" altLang="de-DE" dirty="0" smtClean="0">
                <a:latin typeface="Arial" charset="0"/>
                <a:cs typeface="Arial" charset="0"/>
              </a:rPr>
              <a:t>arb. agreement</a:t>
            </a:r>
          </a:p>
          <a:p>
            <a:pPr marL="250825" indent="-250825">
              <a:spcAft>
                <a:spcPct val="0"/>
              </a:spcAft>
            </a:pPr>
            <a:r>
              <a:rPr lang="en-US" altLang="de-DE" b="1" dirty="0" smtClean="0">
                <a:latin typeface="Arial" charset="0"/>
                <a:cs typeface="Arial" charset="0"/>
              </a:rPr>
              <a:t>Commercial arbitration</a:t>
            </a:r>
            <a:r>
              <a:rPr lang="en-US" altLang="de-DE" dirty="0">
                <a:latin typeface="Arial" charset="0"/>
                <a:cs typeface="Arial" charset="0"/>
              </a:rPr>
              <a:t> </a:t>
            </a:r>
            <a:r>
              <a:rPr lang="en-US" altLang="de-DE" dirty="0" smtClean="0">
                <a:latin typeface="Arial" charset="0"/>
                <a:cs typeface="Arial" charset="0"/>
              </a:rPr>
              <a:t>= “The </a:t>
            </a:r>
            <a:r>
              <a:rPr lang="en-US" altLang="de-DE" dirty="0">
                <a:latin typeface="Arial" charset="0"/>
                <a:cs typeface="Arial" charset="0"/>
              </a:rPr>
              <a:t>term “commercial” should be given a wide interpretation so as to cover matters arising </a:t>
            </a:r>
            <a:r>
              <a:rPr lang="en-US" altLang="de-DE" dirty="0" smtClean="0">
                <a:latin typeface="Arial" charset="0"/>
                <a:cs typeface="Arial" charset="0"/>
              </a:rPr>
              <a:t>from all </a:t>
            </a:r>
            <a:r>
              <a:rPr lang="en-US" altLang="de-DE" dirty="0">
                <a:latin typeface="Arial" charset="0"/>
                <a:cs typeface="Arial" charset="0"/>
              </a:rPr>
              <a:t>relationships of a commercial nature, whether contractual or </a:t>
            </a:r>
            <a:r>
              <a:rPr lang="en-US" altLang="de-DE" dirty="0" smtClean="0">
                <a:latin typeface="Arial" charset="0"/>
                <a:cs typeface="Arial" charset="0"/>
              </a:rPr>
              <a:t>not”, for example trade transactions </a:t>
            </a:r>
            <a:r>
              <a:rPr lang="en-US" altLang="de-DE" dirty="0">
                <a:latin typeface="Arial" charset="0"/>
                <a:cs typeface="Arial" charset="0"/>
              </a:rPr>
              <a:t>for the supply or </a:t>
            </a:r>
            <a:r>
              <a:rPr lang="en-US" altLang="de-DE" dirty="0" smtClean="0">
                <a:latin typeface="Arial" charset="0"/>
                <a:cs typeface="Arial" charset="0"/>
              </a:rPr>
              <a:t>exchange of </a:t>
            </a:r>
            <a:r>
              <a:rPr lang="en-US" altLang="de-DE" dirty="0">
                <a:latin typeface="Arial" charset="0"/>
                <a:cs typeface="Arial" charset="0"/>
              </a:rPr>
              <a:t>goods or </a:t>
            </a:r>
            <a:r>
              <a:rPr lang="en-US" altLang="de-DE" dirty="0" smtClean="0">
                <a:latin typeface="Arial" charset="0"/>
                <a:cs typeface="Arial" charset="0"/>
              </a:rPr>
              <a:t>services, </a:t>
            </a:r>
            <a:r>
              <a:rPr lang="en-US" altLang="de-DE" dirty="0">
                <a:latin typeface="Arial" charset="0"/>
                <a:cs typeface="Arial" charset="0"/>
              </a:rPr>
              <a:t>distribution </a:t>
            </a:r>
            <a:r>
              <a:rPr lang="en-US" altLang="de-DE" dirty="0" smtClean="0">
                <a:latin typeface="Arial" charset="0"/>
                <a:cs typeface="Arial" charset="0"/>
              </a:rPr>
              <a:t>agreements, construction </a:t>
            </a:r>
            <a:r>
              <a:rPr lang="en-US" altLang="de-DE" dirty="0">
                <a:latin typeface="Arial" charset="0"/>
                <a:cs typeface="Arial" charset="0"/>
              </a:rPr>
              <a:t>of </a:t>
            </a:r>
            <a:r>
              <a:rPr lang="en-US" altLang="de-DE" dirty="0" smtClean="0">
                <a:latin typeface="Arial" charset="0"/>
                <a:cs typeface="Arial" charset="0"/>
              </a:rPr>
              <a:t>works, banking, transport &amp; insurance matters (Art</a:t>
            </a:r>
            <a:r>
              <a:rPr lang="en-US" altLang="de-DE" dirty="0">
                <a:latin typeface="Arial" charset="0"/>
                <a:cs typeface="Arial" charset="0"/>
              </a:rPr>
              <a:t>. 1(1) footnote </a:t>
            </a:r>
            <a:r>
              <a:rPr lang="en-US" altLang="de-DE" dirty="0" smtClean="0">
                <a:latin typeface="Arial" charset="0"/>
                <a:cs typeface="Arial" charset="0"/>
              </a:rPr>
              <a:t>1 UNCITRAL ML).</a:t>
            </a:r>
          </a:p>
          <a:p>
            <a:pPr marL="538575" lvl="1" indent="-250825">
              <a:spcAft>
                <a:spcPct val="0"/>
              </a:spcAft>
            </a:pPr>
            <a:r>
              <a:rPr lang="en-US" altLang="de-DE" dirty="0" smtClean="0">
                <a:latin typeface="Arial" charset="0"/>
                <a:cs typeface="Arial" charset="0"/>
              </a:rPr>
              <a:t>Between </a:t>
            </a:r>
            <a:r>
              <a:rPr lang="en-US" altLang="de-DE" dirty="0">
                <a:latin typeface="Arial" charset="0"/>
                <a:cs typeface="Arial" charset="0"/>
              </a:rPr>
              <a:t>the </a:t>
            </a:r>
            <a:r>
              <a:rPr lang="en-US" altLang="de-DE" dirty="0" smtClean="0">
                <a:latin typeface="Arial" charset="0"/>
                <a:cs typeface="Arial" charset="0"/>
              </a:rPr>
              <a:t>parties, an arbitral award has the same effects as a court judgment.</a:t>
            </a:r>
          </a:p>
          <a:p>
            <a:pPr marL="250825" indent="-250825">
              <a:spcAft>
                <a:spcPct val="0"/>
              </a:spcAft>
            </a:pPr>
            <a:r>
              <a:rPr lang="en-US" altLang="de-DE" dirty="0" smtClean="0">
                <a:latin typeface="Arial" charset="0"/>
                <a:cs typeface="Arial" charset="0"/>
              </a:rPr>
              <a:t>Class deals with </a:t>
            </a:r>
            <a:r>
              <a:rPr lang="en-US" altLang="de-DE" b="1" dirty="0" smtClean="0">
                <a:latin typeface="Arial" charset="0"/>
                <a:cs typeface="Arial" charset="0"/>
              </a:rPr>
              <a:t>international</a:t>
            </a:r>
            <a:r>
              <a:rPr lang="en-US" altLang="de-DE" dirty="0" smtClean="0">
                <a:latin typeface="Arial" charset="0"/>
                <a:cs typeface="Arial" charset="0"/>
              </a:rPr>
              <a:t> </a:t>
            </a:r>
            <a:r>
              <a:rPr lang="en-US" altLang="de-DE" b="1" dirty="0" smtClean="0">
                <a:latin typeface="Arial" charset="0"/>
                <a:cs typeface="Arial" charset="0"/>
              </a:rPr>
              <a:t>arbitration </a:t>
            </a:r>
            <a:r>
              <a:rPr lang="en-US" altLang="de-DE" dirty="0" smtClean="0">
                <a:latin typeface="Arial" charset="0"/>
                <a:cs typeface="Arial" charset="0"/>
              </a:rPr>
              <a:t>(not purely domestic disputes), </a:t>
            </a:r>
            <a:br>
              <a:rPr lang="en-US" altLang="de-DE" dirty="0" smtClean="0">
                <a:latin typeface="Arial" charset="0"/>
                <a:cs typeface="Arial" charset="0"/>
              </a:rPr>
            </a:br>
            <a:r>
              <a:rPr lang="en-US" altLang="de-DE" dirty="0" smtClean="0">
                <a:latin typeface="Arial" charset="0"/>
                <a:cs typeface="Arial" charset="0"/>
              </a:rPr>
              <a:t>(read </a:t>
            </a:r>
            <a:r>
              <a:rPr lang="en-US" altLang="de-DE" dirty="0" smtClean="0">
                <a:solidFill>
                  <a:srgbClr val="FF0000"/>
                </a:solidFill>
                <a:latin typeface="Arial" charset="0"/>
                <a:cs typeface="Arial" charset="0"/>
              </a:rPr>
              <a:t>Art.</a:t>
            </a:r>
            <a:r>
              <a:rPr lang="en-US" altLang="de-DE" dirty="0" smtClean="0">
                <a:latin typeface="Arial" charset="0"/>
                <a:cs typeface="Arial" charset="0"/>
              </a:rPr>
              <a:t> </a:t>
            </a:r>
            <a:r>
              <a:rPr lang="en-US" altLang="de-DE" dirty="0" smtClean="0">
                <a:solidFill>
                  <a:srgbClr val="FF0000"/>
                </a:solidFill>
                <a:latin typeface="Arial" charset="0"/>
                <a:cs typeface="Arial" charset="0"/>
              </a:rPr>
              <a:t>1(3) UNCITRAL Model Law)</a:t>
            </a:r>
          </a:p>
        </p:txBody>
      </p:sp>
      <p:sp>
        <p:nvSpPr>
          <p:cNvPr id="4" name="Fußzeilenplatzhalter 3"/>
          <p:cNvSpPr>
            <a:spLocks noGrp="1"/>
          </p:cNvSpPr>
          <p:nvPr>
            <p:ph type="ftr" sz="quarter" idx="11"/>
          </p:nvPr>
        </p:nvSpPr>
        <p:spPr/>
        <p:txBody>
          <a:bodyPr/>
          <a:lstStyle/>
          <a:p>
            <a:pPr>
              <a:defRPr/>
            </a:pPr>
            <a:r>
              <a:rPr lang="de-DE"/>
              <a:t>Prof. Dr. Wolfgang Wurmnest – IZVR </a:t>
            </a:r>
          </a:p>
        </p:txBody>
      </p:sp>
      <p:sp>
        <p:nvSpPr>
          <p:cNvPr id="22533" name="Foliennummernplatzhalt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150000"/>
              </a:lnSpc>
              <a:spcBef>
                <a:spcPts val="1200"/>
              </a:spcBef>
              <a:spcAft>
                <a:spcPts val="600"/>
              </a:spcAft>
              <a:buFont typeface="Symbol" pitchFamily="18" charset="2"/>
              <a:buChar char="-"/>
              <a:defRPr>
                <a:solidFill>
                  <a:schemeClr val="tx1"/>
                </a:solidFill>
                <a:latin typeface="Arial" charset="0"/>
                <a:cs typeface="Arial" charset="0"/>
              </a:defRPr>
            </a:lvl1pPr>
            <a:lvl2pPr marL="742950" indent="-285750">
              <a:lnSpc>
                <a:spcPct val="150000"/>
              </a:lnSpc>
              <a:spcBef>
                <a:spcPts val="600"/>
              </a:spcBef>
              <a:spcAft>
                <a:spcPts val="600"/>
              </a:spcAft>
              <a:buFont typeface="Arial" charset="0"/>
              <a:buChar char="•"/>
              <a:defRPr>
                <a:solidFill>
                  <a:schemeClr val="tx1"/>
                </a:solidFill>
                <a:latin typeface="Arial" charset="0"/>
                <a:cs typeface="Arial" charset="0"/>
              </a:defRPr>
            </a:lvl2pPr>
            <a:lvl3pPr marL="1143000" indent="-228600">
              <a:lnSpc>
                <a:spcPct val="150000"/>
              </a:lnSpc>
              <a:spcBef>
                <a:spcPts val="1200"/>
              </a:spcBef>
              <a:buFont typeface="Wingdings" pitchFamily="2" charset="2"/>
              <a:buChar char="§"/>
              <a:defRPr>
                <a:solidFill>
                  <a:schemeClr val="tx1"/>
                </a:solidFill>
                <a:latin typeface="Arial" charset="0"/>
                <a:cs typeface="Arial" charset="0"/>
              </a:defRPr>
            </a:lvl3pPr>
            <a:lvl4pPr marL="1600200" indent="-228600">
              <a:lnSpc>
                <a:spcPct val="150000"/>
              </a:lnSpc>
              <a:spcBef>
                <a:spcPts val="1200"/>
              </a:spcBef>
              <a:spcAft>
                <a:spcPts val="600"/>
              </a:spcAft>
              <a:buFont typeface="Arial" charset="0"/>
              <a:buChar char="•"/>
              <a:defRPr>
                <a:solidFill>
                  <a:schemeClr val="tx1"/>
                </a:solidFill>
                <a:latin typeface="Arial" charset="0"/>
                <a:cs typeface="Arial" charset="0"/>
              </a:defRPr>
            </a:lvl4pPr>
            <a:lvl5pPr marL="2057400" indent="-228600">
              <a:lnSpc>
                <a:spcPct val="150000"/>
              </a:lnSpc>
              <a:spcBef>
                <a:spcPts val="1200"/>
              </a:spcBef>
              <a:buFont typeface="Arial" charset="0"/>
              <a:buChar char="•"/>
              <a:defRPr>
                <a:solidFill>
                  <a:schemeClr val="tx1"/>
                </a:solidFill>
                <a:latin typeface="Arial" charset="0"/>
                <a:cs typeface="Arial" charset="0"/>
              </a:defRPr>
            </a:lvl5pPr>
            <a:lvl6pPr marL="2514600" indent="-228600" eaLnBrk="0" fontAlgn="base" hangingPunct="0">
              <a:lnSpc>
                <a:spcPct val="150000"/>
              </a:lnSpc>
              <a:spcBef>
                <a:spcPts val="1200"/>
              </a:spcBef>
              <a:spcAft>
                <a:spcPct val="0"/>
              </a:spcAft>
              <a:buFont typeface="Arial" charset="0"/>
              <a:buChar char="•"/>
              <a:defRPr>
                <a:solidFill>
                  <a:schemeClr val="tx1"/>
                </a:solidFill>
                <a:latin typeface="Arial" charset="0"/>
                <a:cs typeface="Arial" charset="0"/>
              </a:defRPr>
            </a:lvl6pPr>
            <a:lvl7pPr marL="2971800" indent="-228600" eaLnBrk="0" fontAlgn="base" hangingPunct="0">
              <a:lnSpc>
                <a:spcPct val="150000"/>
              </a:lnSpc>
              <a:spcBef>
                <a:spcPts val="1200"/>
              </a:spcBef>
              <a:spcAft>
                <a:spcPct val="0"/>
              </a:spcAft>
              <a:buFont typeface="Arial" charset="0"/>
              <a:buChar char="•"/>
              <a:defRPr>
                <a:solidFill>
                  <a:schemeClr val="tx1"/>
                </a:solidFill>
                <a:latin typeface="Arial" charset="0"/>
                <a:cs typeface="Arial" charset="0"/>
              </a:defRPr>
            </a:lvl7pPr>
            <a:lvl8pPr marL="3429000" indent="-228600" eaLnBrk="0" fontAlgn="base" hangingPunct="0">
              <a:lnSpc>
                <a:spcPct val="150000"/>
              </a:lnSpc>
              <a:spcBef>
                <a:spcPts val="1200"/>
              </a:spcBef>
              <a:spcAft>
                <a:spcPct val="0"/>
              </a:spcAft>
              <a:buFont typeface="Arial" charset="0"/>
              <a:buChar char="•"/>
              <a:defRPr>
                <a:solidFill>
                  <a:schemeClr val="tx1"/>
                </a:solidFill>
                <a:latin typeface="Arial" charset="0"/>
                <a:cs typeface="Arial" charset="0"/>
              </a:defRPr>
            </a:lvl8pPr>
            <a:lvl9pPr marL="3886200" indent="-228600" eaLnBrk="0" fontAlgn="base" hangingPunct="0">
              <a:lnSpc>
                <a:spcPct val="150000"/>
              </a:lnSpc>
              <a:spcBef>
                <a:spcPts val="1200"/>
              </a:spcBef>
              <a:spcAft>
                <a:spcPct val="0"/>
              </a:spcAft>
              <a:buFont typeface="Arial" charset="0"/>
              <a:buChar char="•"/>
              <a:defRPr>
                <a:solidFill>
                  <a:schemeClr val="tx1"/>
                </a:solidFill>
                <a:latin typeface="Arial" charset="0"/>
                <a:cs typeface="Arial" charset="0"/>
              </a:defRPr>
            </a:lvl9pPr>
          </a:lstStyle>
          <a:p>
            <a:pPr>
              <a:lnSpc>
                <a:spcPct val="100000"/>
              </a:lnSpc>
              <a:spcBef>
                <a:spcPct val="0"/>
              </a:spcBef>
              <a:spcAft>
                <a:spcPct val="0"/>
              </a:spcAft>
              <a:buFontTx/>
              <a:buNone/>
            </a:pPr>
            <a:fld id="{DB2A2BC4-559F-42EE-803C-F1E45910A0A3}" type="slidenum">
              <a:rPr lang="de-DE" altLang="de-DE">
                <a:solidFill>
                  <a:srgbClr val="898989"/>
                </a:solidFill>
              </a:rPr>
              <a:pPr>
                <a:lnSpc>
                  <a:spcPct val="100000"/>
                </a:lnSpc>
                <a:spcBef>
                  <a:spcPct val="0"/>
                </a:spcBef>
                <a:spcAft>
                  <a:spcPct val="0"/>
                </a:spcAft>
                <a:buFontTx/>
                <a:buNone/>
              </a:pPr>
              <a:t>3</a:t>
            </a:fld>
            <a:endParaRPr lang="de-DE" altLang="de-DE">
              <a:solidFill>
                <a:srgbClr val="898989"/>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07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07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07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07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07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076">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07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6"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Constituting the arbitral tribunal</a:t>
            </a:r>
            <a:endParaRPr lang="de-DE" dirty="0"/>
          </a:p>
        </p:txBody>
      </p:sp>
      <p:sp>
        <p:nvSpPr>
          <p:cNvPr id="3" name="Inhaltsplatzhalter 2"/>
          <p:cNvSpPr>
            <a:spLocks noGrp="1"/>
          </p:cNvSpPr>
          <p:nvPr>
            <p:ph idx="1"/>
          </p:nvPr>
        </p:nvSpPr>
        <p:spPr/>
        <p:txBody>
          <a:bodyPr/>
          <a:lstStyle/>
          <a:p>
            <a:pPr marL="0" indent="0">
              <a:buNone/>
            </a:pPr>
            <a:r>
              <a:rPr lang="en-US" b="1" dirty="0"/>
              <a:t>Commencement of arbitral proceedings</a:t>
            </a:r>
            <a:endParaRPr lang="de-DE" b="1" dirty="0"/>
          </a:p>
          <a:p>
            <a:r>
              <a:rPr lang="en-US" dirty="0" smtClean="0"/>
              <a:t>Art. 21 UNCITRAL ML: </a:t>
            </a:r>
            <a:r>
              <a:rPr lang="en-US" dirty="0"/>
              <a:t>Claimant </a:t>
            </a:r>
            <a:r>
              <a:rPr lang="en-US" dirty="0" smtClean="0"/>
              <a:t>submits </a:t>
            </a:r>
            <a:r>
              <a:rPr lang="en-US" dirty="0"/>
              <a:t>a Notice of Arbitration to the </a:t>
            </a:r>
            <a:r>
              <a:rPr lang="en-US" dirty="0" smtClean="0"/>
              <a:t>Respondent</a:t>
            </a:r>
            <a:endParaRPr lang="en-US" dirty="0"/>
          </a:p>
          <a:p>
            <a:r>
              <a:rPr lang="en-US" dirty="0" smtClean="0"/>
              <a:t>Rule 3 SIAC Rules: Claimant files </a:t>
            </a:r>
            <a:r>
              <a:rPr lang="en-US" dirty="0"/>
              <a:t>with the </a:t>
            </a:r>
            <a:r>
              <a:rPr lang="en-US" dirty="0" smtClean="0"/>
              <a:t>SIAC-Registrar </a:t>
            </a:r>
            <a:r>
              <a:rPr lang="en-US" dirty="0"/>
              <a:t>a Notice of </a:t>
            </a:r>
            <a:r>
              <a:rPr lang="en-US" dirty="0" smtClean="0"/>
              <a:t>Arbitration and </a:t>
            </a:r>
            <a:r>
              <a:rPr lang="en-US" dirty="0"/>
              <a:t>pays the </a:t>
            </a:r>
            <a:r>
              <a:rPr lang="en-US" dirty="0" smtClean="0"/>
              <a:t>fee for filing the claim. In addition, the claimant has to send </a:t>
            </a:r>
            <a:r>
              <a:rPr lang="en-US" dirty="0"/>
              <a:t>a copy of the Notice to the Respondent and notifies the Registrar </a:t>
            </a:r>
            <a:r>
              <a:rPr lang="en-US" dirty="0" smtClean="0"/>
              <a:t>that </a:t>
            </a:r>
            <a:r>
              <a:rPr lang="en-US" dirty="0"/>
              <a:t>it has done so, specifying the mode of service employed and the date of </a:t>
            </a:r>
            <a:r>
              <a:rPr lang="en-US" dirty="0" smtClean="0"/>
              <a:t>service.</a:t>
            </a:r>
          </a:p>
          <a:p>
            <a:r>
              <a:rPr lang="en-US" dirty="0" smtClean="0"/>
              <a:t>Arts. 6, 7 VIAC Rules: Claimant submits </a:t>
            </a:r>
            <a:r>
              <a:rPr lang="en-US" dirty="0"/>
              <a:t>its Request for Arbitration to the Centre. Unless the parties have agreed </a:t>
            </a:r>
            <a:r>
              <a:rPr lang="en-US" dirty="0" smtClean="0"/>
              <a:t>otherwise, </a:t>
            </a:r>
            <a:r>
              <a:rPr lang="en-US" dirty="0"/>
              <a:t>the Centre shall, within 10 days from the date of receipt of the Request for </a:t>
            </a:r>
            <a:r>
              <a:rPr lang="en-US" dirty="0" smtClean="0"/>
              <a:t>Arbitration, … send </a:t>
            </a:r>
            <a:r>
              <a:rPr lang="en-US" dirty="0"/>
              <a:t>to the Respondent a Notice, the Request for Arbitration, the arbitration agreement and other relevant documents</a:t>
            </a:r>
            <a:r>
              <a:rPr lang="en-US" dirty="0" smtClean="0"/>
              <a:t>.</a:t>
            </a:r>
          </a:p>
          <a:p>
            <a:r>
              <a:rPr lang="en-US" dirty="0" smtClean="0"/>
              <a:t>All Rules specify which documents shall be attached to the Request for Arbitration (e.g. arbitration agreement</a:t>
            </a:r>
            <a:r>
              <a:rPr lang="en-US" dirty="0"/>
              <a:t>, </a:t>
            </a:r>
            <a:r>
              <a:rPr lang="en-US" dirty="0" smtClean="0"/>
              <a:t>names </a:t>
            </a:r>
            <a:r>
              <a:rPr lang="en-US" dirty="0"/>
              <a:t>and addresses of the </a:t>
            </a:r>
            <a:r>
              <a:rPr lang="en-US" dirty="0" smtClean="0"/>
              <a:t>parties, </a:t>
            </a:r>
            <a:r>
              <a:rPr lang="en-US" dirty="0"/>
              <a:t>s</a:t>
            </a:r>
            <a:r>
              <a:rPr lang="en-US" dirty="0" smtClean="0"/>
              <a:t>ummary </a:t>
            </a:r>
            <a:r>
              <a:rPr lang="en-US" dirty="0"/>
              <a:t>of the content of the </a:t>
            </a:r>
            <a:r>
              <a:rPr lang="en-US" dirty="0" smtClean="0"/>
              <a:t>dispute etc.)</a:t>
            </a:r>
            <a:endParaRPr lang="en-US" dirty="0"/>
          </a:p>
          <a:p>
            <a:endParaRPr lang="de-DE" dirty="0"/>
          </a:p>
        </p:txBody>
      </p:sp>
      <p:sp>
        <p:nvSpPr>
          <p:cNvPr id="4" name="Fußzeilenplatzhalter 3"/>
          <p:cNvSpPr>
            <a:spLocks noGrp="1"/>
          </p:cNvSpPr>
          <p:nvPr>
            <p:ph type="ftr" sz="quarter" idx="11"/>
          </p:nvPr>
        </p:nvSpPr>
        <p:spPr/>
        <p:txBody>
          <a:bodyPr/>
          <a:lstStyle/>
          <a:p>
            <a:pPr>
              <a:defRPr/>
            </a:pPr>
            <a:r>
              <a:rPr lang="de-DE" smtClean="0"/>
              <a:t>Prof. Dr. Wolfgang Wurmnest – IZVR </a:t>
            </a:r>
            <a:endParaRPr lang="de-DE"/>
          </a:p>
        </p:txBody>
      </p:sp>
      <p:sp>
        <p:nvSpPr>
          <p:cNvPr id="5" name="Foliennummernplatzhalter 4"/>
          <p:cNvSpPr>
            <a:spLocks noGrp="1"/>
          </p:cNvSpPr>
          <p:nvPr>
            <p:ph type="sldNum" sz="quarter" idx="12"/>
          </p:nvPr>
        </p:nvSpPr>
        <p:spPr/>
        <p:txBody>
          <a:bodyPr/>
          <a:lstStyle/>
          <a:p>
            <a:fld id="{B705974D-1037-42CF-ADAD-2A7D64A8C1D9}" type="slidenum">
              <a:rPr lang="de-DE" altLang="de-DE" smtClean="0"/>
              <a:pPr/>
              <a:t>30</a:t>
            </a:fld>
            <a:endParaRPr lang="de-DE" altLang="de-DE"/>
          </a:p>
        </p:txBody>
      </p:sp>
    </p:spTree>
    <p:extLst>
      <p:ext uri="{BB962C8B-B14F-4D97-AF65-F5344CB8AC3E}">
        <p14:creationId xmlns:p14="http://schemas.microsoft.com/office/powerpoint/2010/main" val="7060371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Appointing the arbitrators </a:t>
            </a:r>
            <a:endParaRPr lang="de-DE" dirty="0"/>
          </a:p>
        </p:txBody>
      </p:sp>
      <p:sp>
        <p:nvSpPr>
          <p:cNvPr id="3" name="Inhaltsplatzhalter 2"/>
          <p:cNvSpPr>
            <a:spLocks noGrp="1"/>
          </p:cNvSpPr>
          <p:nvPr>
            <p:ph idx="1"/>
          </p:nvPr>
        </p:nvSpPr>
        <p:spPr>
          <a:xfrm>
            <a:off x="93891" y="992014"/>
            <a:ext cx="8928992" cy="5400600"/>
          </a:xfrm>
        </p:spPr>
        <p:txBody>
          <a:bodyPr/>
          <a:lstStyle/>
          <a:p>
            <a:pPr>
              <a:spcAft>
                <a:spcPts val="600"/>
              </a:spcAft>
            </a:pPr>
            <a:r>
              <a:rPr lang="en-US" dirty="0" smtClean="0"/>
              <a:t>Important issue: How many arbitrators shall decide the dispute?</a:t>
            </a:r>
          </a:p>
          <a:p>
            <a:pPr lvl="1"/>
            <a:r>
              <a:rPr lang="en-US" dirty="0" smtClean="0"/>
              <a:t>Sole arbitrator?</a:t>
            </a:r>
          </a:p>
          <a:p>
            <a:pPr lvl="1"/>
            <a:r>
              <a:rPr lang="en-US" dirty="0" smtClean="0"/>
              <a:t>Two arbitrators?</a:t>
            </a:r>
          </a:p>
          <a:p>
            <a:pPr lvl="1"/>
            <a:r>
              <a:rPr lang="en-US" dirty="0" smtClean="0"/>
              <a:t>Three arbitrators?</a:t>
            </a:r>
          </a:p>
          <a:p>
            <a:pPr lvl="1"/>
            <a:r>
              <a:rPr lang="en-US" dirty="0" smtClean="0"/>
              <a:t>Five </a:t>
            </a:r>
            <a:r>
              <a:rPr lang="en-US" dirty="0"/>
              <a:t>(</a:t>
            </a:r>
            <a:r>
              <a:rPr lang="en-US" dirty="0" smtClean="0"/>
              <a:t>or more) arbitrators? </a:t>
            </a:r>
          </a:p>
          <a:p>
            <a:pPr>
              <a:spcAft>
                <a:spcPts val="600"/>
              </a:spcAft>
            </a:pPr>
            <a:r>
              <a:rPr lang="en-US" dirty="0" smtClean="0"/>
              <a:t>Depends on</a:t>
            </a:r>
          </a:p>
          <a:p>
            <a:pPr lvl="1"/>
            <a:r>
              <a:rPr lang="en-US" dirty="0" smtClean="0"/>
              <a:t>Subject matter (“small” cases may be decided by one arbitrator, “complex” cases might need three arbitrators)</a:t>
            </a:r>
          </a:p>
          <a:p>
            <a:pPr lvl="1"/>
            <a:r>
              <a:rPr lang="en-US" dirty="0" smtClean="0"/>
              <a:t>Rules of chosen institution (some rules prescribe that one arbitrator shall decide, others foresee three arbitrators, often there is some flexibility) and arbitration agreement (parties can choose number of arbitrators)</a:t>
            </a:r>
          </a:p>
          <a:p>
            <a:pPr lvl="1"/>
            <a:r>
              <a:rPr lang="en-US" dirty="0"/>
              <a:t>C</a:t>
            </a:r>
            <a:r>
              <a:rPr lang="en-US" dirty="0" smtClean="0"/>
              <a:t>osts the parties are willing to pay for the arbitration (parties must pay the arbitrators’ fees and expenses -&gt; the more arbitrators deciding, the higher the costs of the dispute) </a:t>
            </a:r>
          </a:p>
        </p:txBody>
      </p:sp>
      <p:sp>
        <p:nvSpPr>
          <p:cNvPr id="4" name="Fußzeilenplatzhalter 3"/>
          <p:cNvSpPr>
            <a:spLocks noGrp="1"/>
          </p:cNvSpPr>
          <p:nvPr>
            <p:ph type="ftr" sz="quarter" idx="11"/>
          </p:nvPr>
        </p:nvSpPr>
        <p:spPr/>
        <p:txBody>
          <a:bodyPr/>
          <a:lstStyle/>
          <a:p>
            <a:pPr>
              <a:defRPr/>
            </a:pPr>
            <a:r>
              <a:rPr lang="de-DE" smtClean="0"/>
              <a:t>Prof. Dr. Wolfgang Wurmnest – IZVR </a:t>
            </a:r>
            <a:endParaRPr lang="de-DE"/>
          </a:p>
        </p:txBody>
      </p:sp>
      <p:sp>
        <p:nvSpPr>
          <p:cNvPr id="5" name="Foliennummernplatzhalter 4"/>
          <p:cNvSpPr>
            <a:spLocks noGrp="1"/>
          </p:cNvSpPr>
          <p:nvPr>
            <p:ph type="sldNum" sz="quarter" idx="12"/>
          </p:nvPr>
        </p:nvSpPr>
        <p:spPr/>
        <p:txBody>
          <a:bodyPr/>
          <a:lstStyle/>
          <a:p>
            <a:fld id="{B705974D-1037-42CF-ADAD-2A7D64A8C1D9}" type="slidenum">
              <a:rPr lang="de-DE" altLang="de-DE" smtClean="0"/>
              <a:pPr/>
              <a:t>31</a:t>
            </a:fld>
            <a:endParaRPr lang="de-DE" altLang="de-DE"/>
          </a:p>
        </p:txBody>
      </p:sp>
    </p:spTree>
    <p:extLst>
      <p:ext uri="{BB962C8B-B14F-4D97-AF65-F5344CB8AC3E}">
        <p14:creationId xmlns:p14="http://schemas.microsoft.com/office/powerpoint/2010/main" val="39638765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Appointing the arbitrators </a:t>
            </a:r>
            <a:r>
              <a:rPr lang="en-US" dirty="0" smtClean="0"/>
              <a:t>(</a:t>
            </a:r>
            <a:r>
              <a:rPr lang="en-US" dirty="0"/>
              <a:t>3</a:t>
            </a:r>
            <a:r>
              <a:rPr lang="en-US" dirty="0" smtClean="0"/>
              <a:t>)</a:t>
            </a:r>
            <a:endParaRPr lang="de-DE" dirty="0"/>
          </a:p>
        </p:txBody>
      </p:sp>
      <p:sp>
        <p:nvSpPr>
          <p:cNvPr id="3" name="Inhaltsplatzhalter 2"/>
          <p:cNvSpPr>
            <a:spLocks noGrp="1"/>
          </p:cNvSpPr>
          <p:nvPr>
            <p:ph idx="1"/>
          </p:nvPr>
        </p:nvSpPr>
        <p:spPr/>
        <p:txBody>
          <a:bodyPr/>
          <a:lstStyle/>
          <a:p>
            <a:pPr marL="0" indent="0">
              <a:lnSpc>
                <a:spcPct val="110000"/>
              </a:lnSpc>
              <a:spcBef>
                <a:spcPts val="600"/>
              </a:spcBef>
              <a:buNone/>
            </a:pPr>
            <a:r>
              <a:rPr lang="en-US" b="1" dirty="0" smtClean="0"/>
              <a:t>UNCITRAL</a:t>
            </a:r>
          </a:p>
          <a:p>
            <a:pPr>
              <a:lnSpc>
                <a:spcPct val="110000"/>
              </a:lnSpc>
              <a:spcBef>
                <a:spcPts val="600"/>
              </a:spcBef>
            </a:pPr>
            <a:r>
              <a:rPr lang="en-US" dirty="0" smtClean="0"/>
              <a:t>Arts. 10, 11 UNCITRAL ML: Unless agreed otherwise, each </a:t>
            </a:r>
            <a:r>
              <a:rPr lang="en-US" dirty="0"/>
              <a:t>party appoints one </a:t>
            </a:r>
            <a:r>
              <a:rPr lang="en-US" dirty="0" smtClean="0"/>
              <a:t>arbitrator and then the two appointed arbitrators choose </a:t>
            </a:r>
            <a:r>
              <a:rPr lang="en-US" dirty="0"/>
              <a:t>the </a:t>
            </a:r>
            <a:r>
              <a:rPr lang="en-US" dirty="0" smtClean="0"/>
              <a:t>third (presiding) arbitrator. If one party does not appoint an arbitrator or the two arbitrators do not appoint a presiding arbitrator, a court or authority can appoint the arbitrator. </a:t>
            </a:r>
          </a:p>
          <a:p>
            <a:pPr marL="0" indent="0">
              <a:lnSpc>
                <a:spcPct val="110000"/>
              </a:lnSpc>
              <a:spcBef>
                <a:spcPts val="600"/>
              </a:spcBef>
              <a:buNone/>
            </a:pPr>
            <a:r>
              <a:rPr lang="en-US" b="1" dirty="0" smtClean="0"/>
              <a:t>SIAC</a:t>
            </a:r>
          </a:p>
          <a:p>
            <a:pPr>
              <a:lnSpc>
                <a:spcPct val="110000"/>
              </a:lnSpc>
              <a:spcBef>
                <a:spcPts val="600"/>
              </a:spcBef>
            </a:pPr>
            <a:r>
              <a:rPr lang="en-US" dirty="0" smtClean="0"/>
              <a:t>Rule 6 SIAC Rules: “A </a:t>
            </a:r>
            <a:r>
              <a:rPr lang="en-US" dirty="0"/>
              <a:t>sole arbitrator shall be appointed unless the parties have agreed otherwise or unless it appears to the Registrar, giving due regard to any proposals by the parties, the complexity, the quantum involved or other relevant circumstances of the dispute, that the dispute warrants the appointment of three arbitrators</a:t>
            </a:r>
            <a:r>
              <a:rPr lang="en-US" dirty="0" smtClean="0"/>
              <a:t>.”</a:t>
            </a:r>
          </a:p>
          <a:p>
            <a:pPr>
              <a:lnSpc>
                <a:spcPct val="110000"/>
              </a:lnSpc>
              <a:spcBef>
                <a:spcPts val="600"/>
              </a:spcBef>
            </a:pPr>
            <a:r>
              <a:rPr lang="en-US" dirty="0" smtClean="0"/>
              <a:t>Rule 7 SIAC Rules: “If </a:t>
            </a:r>
            <a:r>
              <a:rPr lang="en-US" dirty="0"/>
              <a:t>a sole arbitrator is to be appointed, either party may propose to the other the names of one or more persons, one of whom would serve as the sole arbitrator</a:t>
            </a:r>
            <a:r>
              <a:rPr lang="en-US" dirty="0" smtClean="0"/>
              <a:t>.” If there is no agreement after 21 days, SIAC-President appoints arb.</a:t>
            </a:r>
          </a:p>
          <a:p>
            <a:pPr>
              <a:lnSpc>
                <a:spcPct val="110000"/>
              </a:lnSpc>
              <a:spcBef>
                <a:spcPts val="600"/>
              </a:spcBef>
            </a:pPr>
            <a:r>
              <a:rPr lang="en-US" dirty="0" smtClean="0"/>
              <a:t>Rule  8 SIAC Rules: In case of three arbitrators, each party suggest one arbitrator to be appointed by the President. Third arbitrator is chosen and appointed by SIAC-President (unless otherwise agreed).</a:t>
            </a:r>
          </a:p>
        </p:txBody>
      </p:sp>
      <p:sp>
        <p:nvSpPr>
          <p:cNvPr id="4" name="Fußzeilenplatzhalter 3"/>
          <p:cNvSpPr>
            <a:spLocks noGrp="1"/>
          </p:cNvSpPr>
          <p:nvPr>
            <p:ph type="ftr" sz="quarter" idx="11"/>
          </p:nvPr>
        </p:nvSpPr>
        <p:spPr/>
        <p:txBody>
          <a:bodyPr/>
          <a:lstStyle/>
          <a:p>
            <a:pPr>
              <a:defRPr/>
            </a:pPr>
            <a:r>
              <a:rPr lang="de-DE" smtClean="0"/>
              <a:t>Prof. Dr. Wolfgang Wurmnest – IZVR </a:t>
            </a:r>
            <a:endParaRPr lang="de-DE"/>
          </a:p>
        </p:txBody>
      </p:sp>
      <p:sp>
        <p:nvSpPr>
          <p:cNvPr id="5" name="Foliennummernplatzhalter 4"/>
          <p:cNvSpPr>
            <a:spLocks noGrp="1"/>
          </p:cNvSpPr>
          <p:nvPr>
            <p:ph type="sldNum" sz="quarter" idx="12"/>
          </p:nvPr>
        </p:nvSpPr>
        <p:spPr/>
        <p:txBody>
          <a:bodyPr/>
          <a:lstStyle/>
          <a:p>
            <a:fld id="{B705974D-1037-42CF-ADAD-2A7D64A8C1D9}" type="slidenum">
              <a:rPr lang="de-DE" altLang="de-DE" smtClean="0"/>
              <a:pPr/>
              <a:t>32</a:t>
            </a:fld>
            <a:endParaRPr lang="de-DE" altLang="de-DE"/>
          </a:p>
        </p:txBody>
      </p:sp>
    </p:spTree>
    <p:extLst>
      <p:ext uri="{BB962C8B-B14F-4D97-AF65-F5344CB8AC3E}">
        <p14:creationId xmlns:p14="http://schemas.microsoft.com/office/powerpoint/2010/main" val="12871455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Appointing the arbitrators </a:t>
            </a:r>
            <a:r>
              <a:rPr lang="en-US" dirty="0" smtClean="0"/>
              <a:t>(2)</a:t>
            </a:r>
            <a:endParaRPr lang="de-DE" dirty="0"/>
          </a:p>
        </p:txBody>
      </p:sp>
      <p:sp>
        <p:nvSpPr>
          <p:cNvPr id="3" name="Inhaltsplatzhalter 2"/>
          <p:cNvSpPr>
            <a:spLocks noGrp="1"/>
          </p:cNvSpPr>
          <p:nvPr>
            <p:ph idx="1"/>
          </p:nvPr>
        </p:nvSpPr>
        <p:spPr/>
        <p:txBody>
          <a:bodyPr/>
          <a:lstStyle/>
          <a:p>
            <a:pPr marL="0" indent="0">
              <a:lnSpc>
                <a:spcPct val="110000"/>
              </a:lnSpc>
              <a:spcBef>
                <a:spcPts val="600"/>
              </a:spcBef>
              <a:buNone/>
            </a:pPr>
            <a:r>
              <a:rPr lang="en-US" b="1" dirty="0" smtClean="0"/>
              <a:t>VIAC</a:t>
            </a:r>
          </a:p>
          <a:p>
            <a:pPr>
              <a:lnSpc>
                <a:spcPct val="110000"/>
              </a:lnSpc>
              <a:spcBef>
                <a:spcPts val="600"/>
              </a:spcBef>
            </a:pPr>
            <a:r>
              <a:rPr lang="en-US" dirty="0" smtClean="0"/>
              <a:t>Art. 10 </a:t>
            </a:r>
            <a:r>
              <a:rPr lang="en-US" dirty="0"/>
              <a:t>VIAC Rules: </a:t>
            </a:r>
            <a:r>
              <a:rPr lang="en-US" dirty="0" smtClean="0"/>
              <a:t>Unless parties </a:t>
            </a:r>
            <a:r>
              <a:rPr lang="en-US" dirty="0"/>
              <a:t>have agreed that the dispute shall be resolved by a </a:t>
            </a:r>
            <a:r>
              <a:rPr lang="en-US" dirty="0" smtClean="0"/>
              <a:t>sole </a:t>
            </a:r>
            <a:r>
              <a:rPr lang="en-US" dirty="0"/>
              <a:t>a</a:t>
            </a:r>
            <a:r>
              <a:rPr lang="en-US" dirty="0" smtClean="0"/>
              <a:t>rbitrator</a:t>
            </a:r>
            <a:r>
              <a:rPr lang="en-US" dirty="0"/>
              <a:t>, the dispute shall be resolved by </a:t>
            </a:r>
            <a:r>
              <a:rPr lang="en-US" dirty="0" smtClean="0"/>
              <a:t>three arbitrators</a:t>
            </a:r>
            <a:endParaRPr lang="en-US" dirty="0"/>
          </a:p>
          <a:p>
            <a:pPr>
              <a:lnSpc>
                <a:spcPct val="110000"/>
              </a:lnSpc>
              <a:spcBef>
                <a:spcPts val="600"/>
              </a:spcBef>
            </a:pPr>
            <a:r>
              <a:rPr lang="en-US" dirty="0" smtClean="0"/>
              <a:t>Art. 11 VIAC: The </a:t>
            </a:r>
            <a:r>
              <a:rPr lang="en-US" dirty="0"/>
              <a:t>c</a:t>
            </a:r>
            <a:r>
              <a:rPr lang="en-US" dirty="0" smtClean="0"/>
              <a:t>laimant </a:t>
            </a:r>
            <a:r>
              <a:rPr lang="en-US" dirty="0"/>
              <a:t>shall select an </a:t>
            </a:r>
            <a:r>
              <a:rPr lang="en-US" dirty="0" smtClean="0"/>
              <a:t>arbitrator </a:t>
            </a:r>
            <a:r>
              <a:rPr lang="en-US" dirty="0"/>
              <a:t>or request the Centre to appoint an a</a:t>
            </a:r>
            <a:r>
              <a:rPr lang="en-US" dirty="0" smtClean="0"/>
              <a:t>rbitrator from VIAC’s list of arbitrators which then must appoint the arbitrator within 7 days. The same proceeding applies to the respondent. The two appointed arbitrators select the third presiding arbitrator. If they fail the president of VIAC selects the presiding arbitrator. </a:t>
            </a:r>
          </a:p>
          <a:p>
            <a:pPr>
              <a:lnSpc>
                <a:spcPct val="110000"/>
              </a:lnSpc>
              <a:spcBef>
                <a:spcPts val="600"/>
              </a:spcBef>
            </a:pPr>
            <a:r>
              <a:rPr lang="en-US" dirty="0" smtClean="0"/>
              <a:t>Art. 12 VIAC Rules: A </a:t>
            </a:r>
            <a:r>
              <a:rPr lang="en-US" dirty="0"/>
              <a:t>sole arbitrator shall be appointed unless the parties have agreed otherwise or unless it appears to the Registrar, giving due regard to any proposals by the parties, the complexity, the quantum involved or other relevant circumstances of the dispute, that the dispute warrants the appointment of three arbitrators.”</a:t>
            </a:r>
          </a:p>
          <a:p>
            <a:pPr marL="0" indent="0">
              <a:lnSpc>
                <a:spcPct val="110000"/>
              </a:lnSpc>
              <a:spcBef>
                <a:spcPts val="600"/>
              </a:spcBef>
              <a:buNone/>
            </a:pPr>
            <a:r>
              <a:rPr lang="en-US" dirty="0"/>
              <a:t>	</a:t>
            </a:r>
            <a:r>
              <a:rPr lang="en-US" sz="1600" u="sng" dirty="0"/>
              <a:t>Note</a:t>
            </a:r>
            <a:r>
              <a:rPr lang="en-US" sz="1600" dirty="0"/>
              <a:t>: </a:t>
            </a:r>
            <a:r>
              <a:rPr lang="en-US" sz="1600" dirty="0" smtClean="0"/>
              <a:t>The President </a:t>
            </a:r>
            <a:r>
              <a:rPr lang="en-US" sz="1600" dirty="0"/>
              <a:t>shall have due regard </a:t>
            </a:r>
            <a:r>
              <a:rPr lang="en-US" sz="1600" dirty="0" smtClean="0"/>
              <a:t>for the </a:t>
            </a:r>
            <a:r>
              <a:rPr lang="en-US" sz="1600" dirty="0"/>
              <a:t>necessary qualifications of </a:t>
            </a:r>
            <a:r>
              <a:rPr lang="en-US" sz="1600" dirty="0" smtClean="0"/>
              <a:t>an 	arbitrator </a:t>
            </a:r>
            <a:r>
              <a:rPr lang="en-US" sz="1600" dirty="0"/>
              <a:t>as agreed by the parties and pursuant to these Rules. The </a:t>
            </a:r>
            <a:r>
              <a:rPr lang="en-US" sz="1600" dirty="0" smtClean="0"/>
              <a:t>President </a:t>
            </a:r>
            <a:r>
              <a:rPr lang="en-US" sz="1600" dirty="0"/>
              <a:t>shall </a:t>
            </a:r>
            <a:r>
              <a:rPr lang="en-US" sz="1600" dirty="0" smtClean="0"/>
              <a:t>	also </a:t>
            </a:r>
            <a:r>
              <a:rPr lang="en-US" sz="1600" dirty="0"/>
              <a:t>consider whether or not the appointed </a:t>
            </a:r>
            <a:r>
              <a:rPr lang="en-US" sz="1600" dirty="0" smtClean="0"/>
              <a:t>arbitrator </a:t>
            </a:r>
            <a:r>
              <a:rPr lang="en-US" sz="1600" dirty="0"/>
              <a:t>has </a:t>
            </a:r>
            <a:r>
              <a:rPr lang="en-US" sz="1600" dirty="0" smtClean="0"/>
              <a:t>sufficient </a:t>
            </a:r>
            <a:r>
              <a:rPr lang="en-US" sz="1600" dirty="0"/>
              <a:t>time to resolve the </a:t>
            </a:r>
            <a:r>
              <a:rPr lang="en-US" sz="1600" dirty="0" smtClean="0"/>
              <a:t>	dispute efficiently</a:t>
            </a:r>
            <a:endParaRPr lang="en-US" sz="1600" dirty="0"/>
          </a:p>
        </p:txBody>
      </p:sp>
      <p:sp>
        <p:nvSpPr>
          <p:cNvPr id="4" name="Fußzeilenplatzhalter 3"/>
          <p:cNvSpPr>
            <a:spLocks noGrp="1"/>
          </p:cNvSpPr>
          <p:nvPr>
            <p:ph type="ftr" sz="quarter" idx="11"/>
          </p:nvPr>
        </p:nvSpPr>
        <p:spPr/>
        <p:txBody>
          <a:bodyPr/>
          <a:lstStyle/>
          <a:p>
            <a:pPr>
              <a:defRPr/>
            </a:pPr>
            <a:r>
              <a:rPr lang="de-DE" smtClean="0"/>
              <a:t>Prof. Dr. Wolfgang Wurmnest – IZVR </a:t>
            </a:r>
            <a:endParaRPr lang="de-DE"/>
          </a:p>
        </p:txBody>
      </p:sp>
      <p:sp>
        <p:nvSpPr>
          <p:cNvPr id="5" name="Foliennummernplatzhalter 4"/>
          <p:cNvSpPr>
            <a:spLocks noGrp="1"/>
          </p:cNvSpPr>
          <p:nvPr>
            <p:ph type="sldNum" sz="quarter" idx="12"/>
          </p:nvPr>
        </p:nvSpPr>
        <p:spPr/>
        <p:txBody>
          <a:bodyPr/>
          <a:lstStyle/>
          <a:p>
            <a:fld id="{B705974D-1037-42CF-ADAD-2A7D64A8C1D9}" type="slidenum">
              <a:rPr lang="de-DE" altLang="de-DE" smtClean="0"/>
              <a:pPr/>
              <a:t>33</a:t>
            </a:fld>
            <a:endParaRPr lang="de-DE" altLang="de-DE"/>
          </a:p>
        </p:txBody>
      </p:sp>
    </p:spTree>
    <p:extLst>
      <p:ext uri="{BB962C8B-B14F-4D97-AF65-F5344CB8AC3E}">
        <p14:creationId xmlns:p14="http://schemas.microsoft.com/office/powerpoint/2010/main" val="22936732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Challenging the arbitrators </a:t>
            </a:r>
            <a:endParaRPr lang="de-DE" dirty="0"/>
          </a:p>
        </p:txBody>
      </p:sp>
      <p:sp>
        <p:nvSpPr>
          <p:cNvPr id="3" name="Inhaltsplatzhalter 2"/>
          <p:cNvSpPr>
            <a:spLocks noGrp="1"/>
          </p:cNvSpPr>
          <p:nvPr>
            <p:ph idx="1"/>
          </p:nvPr>
        </p:nvSpPr>
        <p:spPr>
          <a:xfrm>
            <a:off x="107504" y="929899"/>
            <a:ext cx="8928992" cy="5523437"/>
          </a:xfrm>
        </p:spPr>
        <p:txBody>
          <a:bodyPr/>
          <a:lstStyle/>
          <a:p>
            <a:pPr marL="0" indent="0">
              <a:lnSpc>
                <a:spcPct val="105000"/>
              </a:lnSpc>
              <a:spcBef>
                <a:spcPts val="400"/>
              </a:spcBef>
              <a:spcAft>
                <a:spcPts val="400"/>
              </a:spcAft>
              <a:buNone/>
            </a:pPr>
            <a:r>
              <a:rPr lang="en-US" b="1" dirty="0" smtClean="0"/>
              <a:t>UNCITRAL</a:t>
            </a:r>
          </a:p>
          <a:p>
            <a:pPr marL="0" indent="0">
              <a:lnSpc>
                <a:spcPct val="105000"/>
              </a:lnSpc>
              <a:spcBef>
                <a:spcPts val="400"/>
              </a:spcBef>
              <a:buNone/>
            </a:pPr>
            <a:r>
              <a:rPr lang="en-US" dirty="0" smtClean="0"/>
              <a:t>Art. 12 UNCITRAL ML (Grounds for challenge):</a:t>
            </a:r>
          </a:p>
          <a:p>
            <a:pPr marL="720725" indent="-454025">
              <a:lnSpc>
                <a:spcPct val="105000"/>
              </a:lnSpc>
              <a:spcBef>
                <a:spcPts val="400"/>
              </a:spcBef>
              <a:buNone/>
            </a:pPr>
            <a:r>
              <a:rPr lang="en-US" sz="1600" dirty="0" smtClean="0"/>
              <a:t>1. 	</a:t>
            </a:r>
            <a:r>
              <a:rPr lang="en-US" sz="1600" i="1" dirty="0" smtClean="0"/>
              <a:t>When </a:t>
            </a:r>
            <a:r>
              <a:rPr lang="en-US" sz="1600" i="1" dirty="0"/>
              <a:t>a person is approached in connection with his possible </a:t>
            </a:r>
            <a:r>
              <a:rPr lang="en-US" sz="1600" i="1" dirty="0" smtClean="0"/>
              <a:t>appointment as </a:t>
            </a:r>
            <a:r>
              <a:rPr lang="en-US" sz="1600" i="1" dirty="0"/>
              <a:t>an arbitrator, he shall disclose any circumstances likely to give </a:t>
            </a:r>
            <a:r>
              <a:rPr lang="en-US" sz="1600" i="1" dirty="0" smtClean="0"/>
              <a:t>rise to justifiable </a:t>
            </a:r>
            <a:r>
              <a:rPr lang="en-US" sz="1600" i="1" dirty="0"/>
              <a:t>doubts as to his impartiality or independence. An </a:t>
            </a:r>
            <a:r>
              <a:rPr lang="en-US" sz="1600" i="1" dirty="0" smtClean="0"/>
              <a:t>arbitrator, from </a:t>
            </a:r>
            <a:r>
              <a:rPr lang="en-US" sz="1600" i="1" dirty="0"/>
              <a:t>the time of his appointment and throughout the arbitral </a:t>
            </a:r>
            <a:r>
              <a:rPr lang="en-US" sz="1600" i="1" dirty="0" smtClean="0"/>
              <a:t>proceedings, shall </a:t>
            </a:r>
            <a:r>
              <a:rPr lang="en-US" sz="1600" i="1" dirty="0"/>
              <a:t>without delay disclose any such circumstances to the parties </a:t>
            </a:r>
            <a:r>
              <a:rPr lang="en-US" sz="1600" i="1" dirty="0" smtClean="0"/>
              <a:t>unless they </a:t>
            </a:r>
            <a:r>
              <a:rPr lang="en-US" sz="1600" i="1" dirty="0"/>
              <a:t>have already been informed of them by him.</a:t>
            </a:r>
          </a:p>
          <a:p>
            <a:pPr marL="720725" indent="-454025">
              <a:lnSpc>
                <a:spcPct val="105000"/>
              </a:lnSpc>
              <a:spcBef>
                <a:spcPts val="400"/>
              </a:spcBef>
              <a:buNone/>
            </a:pPr>
            <a:r>
              <a:rPr lang="en-US" sz="1600" i="1" dirty="0" smtClean="0"/>
              <a:t>2. 	An </a:t>
            </a:r>
            <a:r>
              <a:rPr lang="en-US" sz="1600" i="1" dirty="0"/>
              <a:t>arbitrator may be challenged only if circumstances exist that give </a:t>
            </a:r>
            <a:r>
              <a:rPr lang="en-US" sz="1600" i="1" dirty="0" smtClean="0"/>
              <a:t>rise to justify able </a:t>
            </a:r>
            <a:r>
              <a:rPr lang="en-US" sz="1600" i="1" dirty="0"/>
              <a:t>doubts as to his impartiality or independence, or if he does </a:t>
            </a:r>
            <a:r>
              <a:rPr lang="en-US" sz="1600" i="1" dirty="0" smtClean="0"/>
              <a:t>not possess qualifications </a:t>
            </a:r>
            <a:r>
              <a:rPr lang="en-US" sz="1600" i="1" dirty="0"/>
              <a:t>agreed to by the parties. A party may challenge an </a:t>
            </a:r>
            <a:r>
              <a:rPr lang="en-US" sz="1600" i="1" dirty="0" smtClean="0"/>
              <a:t>arbitrator appointed </a:t>
            </a:r>
            <a:r>
              <a:rPr lang="en-US" sz="1600" i="1" dirty="0"/>
              <a:t>by him, or in whose appointment he has participated, only </a:t>
            </a:r>
            <a:r>
              <a:rPr lang="en-US" sz="1600" i="1" dirty="0" smtClean="0"/>
              <a:t>for reasons </a:t>
            </a:r>
            <a:r>
              <a:rPr lang="en-US" sz="1600" i="1" dirty="0"/>
              <a:t>of which he becomes aware after the appointment has been made</a:t>
            </a:r>
            <a:r>
              <a:rPr lang="en-US" sz="1600" i="1" dirty="0" smtClean="0"/>
              <a:t>.</a:t>
            </a:r>
            <a:endParaRPr lang="en-US" sz="1600" i="1" dirty="0"/>
          </a:p>
          <a:p>
            <a:pPr marL="0" indent="0">
              <a:lnSpc>
                <a:spcPct val="105000"/>
              </a:lnSpc>
              <a:buNone/>
            </a:pPr>
            <a:r>
              <a:rPr lang="de-DE" dirty="0" smtClean="0"/>
              <a:t>Art. 13 UNCITRAL ML (</a:t>
            </a:r>
            <a:r>
              <a:rPr lang="de-DE" dirty="0" err="1" smtClean="0"/>
              <a:t>Procedure</a:t>
            </a:r>
            <a:r>
              <a:rPr lang="de-DE" dirty="0" smtClean="0"/>
              <a:t>): </a:t>
            </a:r>
          </a:p>
          <a:p>
            <a:pPr marL="266700" indent="0">
              <a:lnSpc>
                <a:spcPct val="105000"/>
              </a:lnSpc>
              <a:spcBef>
                <a:spcPts val="400"/>
              </a:spcBef>
              <a:buNone/>
            </a:pPr>
            <a:r>
              <a:rPr lang="de-DE" sz="1600" i="1" dirty="0" err="1" smtClean="0"/>
              <a:t>Unless</a:t>
            </a:r>
            <a:r>
              <a:rPr lang="de-DE" sz="1600" i="1" dirty="0" smtClean="0"/>
              <a:t> </a:t>
            </a:r>
            <a:r>
              <a:rPr lang="de-DE" sz="1600" i="1" dirty="0" err="1" smtClean="0"/>
              <a:t>otherwise</a:t>
            </a:r>
            <a:r>
              <a:rPr lang="de-DE" sz="1600" i="1" dirty="0" smtClean="0"/>
              <a:t> </a:t>
            </a:r>
            <a:r>
              <a:rPr lang="de-DE" sz="1600" i="1" dirty="0" err="1" smtClean="0"/>
              <a:t>agreed</a:t>
            </a:r>
            <a:r>
              <a:rPr lang="de-DE" sz="1600" i="1" dirty="0" smtClean="0"/>
              <a:t>, the </a:t>
            </a:r>
            <a:r>
              <a:rPr lang="de-DE" sz="1600" i="1" dirty="0" err="1" smtClean="0"/>
              <a:t>party</a:t>
            </a:r>
            <a:r>
              <a:rPr lang="de-DE" sz="1600" i="1" dirty="0" smtClean="0"/>
              <a:t> </a:t>
            </a:r>
            <a:r>
              <a:rPr lang="en-US" sz="1600" i="1" dirty="0" smtClean="0"/>
              <a:t>who </a:t>
            </a:r>
            <a:r>
              <a:rPr lang="en-US" sz="1600" i="1" dirty="0"/>
              <a:t>intends to challenge an </a:t>
            </a:r>
            <a:r>
              <a:rPr lang="en-US" sz="1600" i="1" dirty="0" smtClean="0"/>
              <a:t>arbitrator must within 15 days </a:t>
            </a:r>
            <a:r>
              <a:rPr lang="en-US" sz="1600" i="1" dirty="0"/>
              <a:t>after </a:t>
            </a:r>
            <a:r>
              <a:rPr lang="en-US" sz="1600" i="1" dirty="0" smtClean="0"/>
              <a:t>the tribunal was established or after becoming </a:t>
            </a:r>
            <a:r>
              <a:rPr lang="en-US" sz="1600" i="1" dirty="0"/>
              <a:t>aware </a:t>
            </a:r>
            <a:r>
              <a:rPr lang="en-US" sz="1600" i="1" dirty="0" smtClean="0"/>
              <a:t>of </a:t>
            </a:r>
            <a:r>
              <a:rPr lang="en-US" sz="1600" i="1" dirty="0"/>
              <a:t>any circumstance referred to </a:t>
            </a:r>
            <a:r>
              <a:rPr lang="en-US" sz="1600" i="1" dirty="0" smtClean="0"/>
              <a:t>in Art. 12(2</a:t>
            </a:r>
            <a:r>
              <a:rPr lang="en-US" sz="1600" i="1" dirty="0"/>
              <a:t>), send a written statement of the reasons for the challenge </a:t>
            </a:r>
            <a:r>
              <a:rPr lang="en-US" sz="1600" i="1" dirty="0" smtClean="0"/>
              <a:t>to the tribunal</a:t>
            </a:r>
            <a:r>
              <a:rPr lang="en-US" sz="1600" i="1" dirty="0"/>
              <a:t>. Unless the challenged arbitrator withdraws from </a:t>
            </a:r>
            <a:r>
              <a:rPr lang="en-US" sz="1600" i="1" dirty="0" smtClean="0"/>
              <a:t>his office </a:t>
            </a:r>
            <a:r>
              <a:rPr lang="en-US" sz="1600" i="1" dirty="0"/>
              <a:t>or the other party agrees to the challenge, the </a:t>
            </a:r>
            <a:r>
              <a:rPr lang="en-US" sz="1600" i="1" dirty="0" smtClean="0"/>
              <a:t>tribunal shall decide </a:t>
            </a:r>
            <a:r>
              <a:rPr lang="en-US" sz="1600" i="1" dirty="0"/>
              <a:t>on the challenge.</a:t>
            </a:r>
            <a:endParaRPr lang="de-DE" sz="1600" i="1" dirty="0"/>
          </a:p>
        </p:txBody>
      </p:sp>
      <p:sp>
        <p:nvSpPr>
          <p:cNvPr id="4" name="Fußzeilenplatzhalter 3"/>
          <p:cNvSpPr>
            <a:spLocks noGrp="1"/>
          </p:cNvSpPr>
          <p:nvPr>
            <p:ph type="ftr" sz="quarter" idx="11"/>
          </p:nvPr>
        </p:nvSpPr>
        <p:spPr/>
        <p:txBody>
          <a:bodyPr/>
          <a:lstStyle/>
          <a:p>
            <a:pPr>
              <a:defRPr/>
            </a:pPr>
            <a:r>
              <a:rPr lang="de-DE" smtClean="0"/>
              <a:t>Prof. Dr. Wolfgang Wurmnest – IZVR </a:t>
            </a:r>
            <a:endParaRPr lang="de-DE"/>
          </a:p>
        </p:txBody>
      </p:sp>
      <p:sp>
        <p:nvSpPr>
          <p:cNvPr id="5" name="Foliennummernplatzhalter 4"/>
          <p:cNvSpPr>
            <a:spLocks noGrp="1"/>
          </p:cNvSpPr>
          <p:nvPr>
            <p:ph type="sldNum" sz="quarter" idx="12"/>
          </p:nvPr>
        </p:nvSpPr>
        <p:spPr/>
        <p:txBody>
          <a:bodyPr/>
          <a:lstStyle/>
          <a:p>
            <a:fld id="{B705974D-1037-42CF-ADAD-2A7D64A8C1D9}" type="slidenum">
              <a:rPr lang="de-DE" altLang="de-DE" smtClean="0"/>
              <a:pPr/>
              <a:t>34</a:t>
            </a:fld>
            <a:endParaRPr lang="de-DE" altLang="de-DE"/>
          </a:p>
        </p:txBody>
      </p:sp>
    </p:spTree>
    <p:extLst>
      <p:ext uri="{BB962C8B-B14F-4D97-AF65-F5344CB8AC3E}">
        <p14:creationId xmlns:p14="http://schemas.microsoft.com/office/powerpoint/2010/main" val="15565404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Challenging the </a:t>
            </a:r>
            <a:r>
              <a:rPr lang="en-US" dirty="0" smtClean="0"/>
              <a:t>arbitrators (2) </a:t>
            </a:r>
            <a:endParaRPr lang="de-DE" dirty="0"/>
          </a:p>
        </p:txBody>
      </p:sp>
      <p:sp>
        <p:nvSpPr>
          <p:cNvPr id="3" name="Inhaltsplatzhalter 2"/>
          <p:cNvSpPr>
            <a:spLocks noGrp="1"/>
          </p:cNvSpPr>
          <p:nvPr>
            <p:ph idx="1"/>
          </p:nvPr>
        </p:nvSpPr>
        <p:spPr>
          <a:xfrm>
            <a:off x="107504" y="929899"/>
            <a:ext cx="8928992" cy="5523437"/>
          </a:xfrm>
        </p:spPr>
        <p:txBody>
          <a:bodyPr/>
          <a:lstStyle/>
          <a:p>
            <a:pPr marL="0" indent="0">
              <a:lnSpc>
                <a:spcPct val="105000"/>
              </a:lnSpc>
              <a:spcBef>
                <a:spcPts val="400"/>
              </a:spcBef>
              <a:buNone/>
            </a:pPr>
            <a:r>
              <a:rPr lang="en-US" b="1" dirty="0" smtClean="0"/>
              <a:t>Art. 15 VIAC Rules</a:t>
            </a:r>
          </a:p>
          <a:p>
            <a:pPr marL="266700" indent="-266700">
              <a:lnSpc>
                <a:spcPct val="105000"/>
              </a:lnSpc>
              <a:spcBef>
                <a:spcPts val="400"/>
              </a:spcBef>
              <a:buNone/>
            </a:pPr>
            <a:r>
              <a:rPr lang="en-US" i="1" dirty="0" smtClean="0"/>
              <a:t>1. An </a:t>
            </a:r>
            <a:r>
              <a:rPr lang="en-US" i="1" dirty="0"/>
              <a:t>a</a:t>
            </a:r>
            <a:r>
              <a:rPr lang="en-US" i="1" dirty="0" smtClean="0"/>
              <a:t>rbitrator </a:t>
            </a:r>
            <a:r>
              <a:rPr lang="en-US" i="1" dirty="0"/>
              <a:t>shall refuse to resolve the dispute, and the parties shall have the right to request the replacement of an </a:t>
            </a:r>
            <a:r>
              <a:rPr lang="en-US" i="1" dirty="0" smtClean="0"/>
              <a:t>arbitrator </a:t>
            </a:r>
            <a:r>
              <a:rPr lang="en-US" i="1" dirty="0"/>
              <a:t>only in the following circumstances:</a:t>
            </a:r>
          </a:p>
          <a:p>
            <a:pPr marL="1165225" indent="-266700">
              <a:lnSpc>
                <a:spcPct val="105000"/>
              </a:lnSpc>
              <a:spcBef>
                <a:spcPts val="400"/>
              </a:spcBef>
              <a:buNone/>
            </a:pPr>
            <a:r>
              <a:rPr lang="en-US" i="1" dirty="0" smtClean="0"/>
              <a:t>a)	The </a:t>
            </a:r>
            <a:r>
              <a:rPr lang="en-US" i="1" dirty="0"/>
              <a:t>a</a:t>
            </a:r>
            <a:r>
              <a:rPr lang="en-US" i="1" dirty="0" smtClean="0"/>
              <a:t>rbitrator </a:t>
            </a:r>
            <a:r>
              <a:rPr lang="en-US" i="1" dirty="0"/>
              <a:t>is a relative or representative of a party;</a:t>
            </a:r>
          </a:p>
          <a:p>
            <a:pPr marL="1165225" indent="-266700">
              <a:lnSpc>
                <a:spcPct val="105000"/>
              </a:lnSpc>
              <a:spcBef>
                <a:spcPts val="400"/>
              </a:spcBef>
              <a:buNone/>
            </a:pPr>
            <a:r>
              <a:rPr lang="en-US" i="1" dirty="0" smtClean="0"/>
              <a:t>b)	The arbitrator </a:t>
            </a:r>
            <a:r>
              <a:rPr lang="en-US" i="1" dirty="0"/>
              <a:t>has an interest related to the dispute;</a:t>
            </a:r>
          </a:p>
          <a:p>
            <a:pPr marL="1165225" indent="-266700">
              <a:lnSpc>
                <a:spcPct val="105000"/>
              </a:lnSpc>
              <a:spcBef>
                <a:spcPts val="400"/>
              </a:spcBef>
              <a:buNone/>
            </a:pPr>
            <a:r>
              <a:rPr lang="en-US" i="1" dirty="0" smtClean="0"/>
              <a:t>c)	The </a:t>
            </a:r>
            <a:r>
              <a:rPr lang="en-US" i="1" dirty="0"/>
              <a:t>a</a:t>
            </a:r>
            <a:r>
              <a:rPr lang="en-US" i="1" dirty="0" smtClean="0"/>
              <a:t>rbitrator </a:t>
            </a:r>
            <a:r>
              <a:rPr lang="en-US" i="1" dirty="0"/>
              <a:t>was a mediator, representative or lawyer for either party in </a:t>
            </a:r>
            <a:r>
              <a:rPr lang="en-US" i="1" dirty="0" smtClean="0"/>
              <a:t>the </a:t>
            </a:r>
            <a:r>
              <a:rPr lang="en-US" i="1" dirty="0"/>
              <a:t>dispute currently being brought to the Centre for resolution unless the </a:t>
            </a:r>
            <a:r>
              <a:rPr lang="en-US" i="1" dirty="0" smtClean="0"/>
              <a:t>parties </a:t>
            </a:r>
            <a:r>
              <a:rPr lang="en-US" i="1" dirty="0"/>
              <a:t>have agreed otherwise in writing;</a:t>
            </a:r>
          </a:p>
          <a:p>
            <a:pPr marL="1165225" indent="-266700">
              <a:lnSpc>
                <a:spcPct val="105000"/>
              </a:lnSpc>
              <a:spcBef>
                <a:spcPts val="400"/>
              </a:spcBef>
              <a:buNone/>
            </a:pPr>
            <a:r>
              <a:rPr lang="en-US" i="1" dirty="0" smtClean="0"/>
              <a:t>d)	There </a:t>
            </a:r>
            <a:r>
              <a:rPr lang="en-US" i="1" dirty="0"/>
              <a:t>are clear grounds demonstrating that the </a:t>
            </a:r>
            <a:r>
              <a:rPr lang="en-US" i="1" dirty="0" smtClean="0"/>
              <a:t>arbitrator </a:t>
            </a:r>
            <a:r>
              <a:rPr lang="en-US" i="1" dirty="0"/>
              <a:t>is not impartial </a:t>
            </a:r>
            <a:r>
              <a:rPr lang="en-US" i="1" dirty="0" smtClean="0"/>
              <a:t>or </a:t>
            </a:r>
            <a:r>
              <a:rPr lang="en-US" i="1" dirty="0"/>
              <a:t>objective;</a:t>
            </a:r>
          </a:p>
          <a:p>
            <a:pPr marL="1165225" indent="-266700">
              <a:lnSpc>
                <a:spcPct val="105000"/>
              </a:lnSpc>
              <a:spcBef>
                <a:spcPts val="400"/>
              </a:spcBef>
              <a:buNone/>
            </a:pPr>
            <a:r>
              <a:rPr lang="en-US" i="1" dirty="0" smtClean="0"/>
              <a:t>e)	The </a:t>
            </a:r>
            <a:r>
              <a:rPr lang="en-US" i="1" dirty="0"/>
              <a:t>a</a:t>
            </a:r>
            <a:r>
              <a:rPr lang="en-US" i="1" dirty="0" smtClean="0"/>
              <a:t>rbitrator </a:t>
            </a:r>
            <a:r>
              <a:rPr lang="en-US" i="1" dirty="0"/>
              <a:t>fails to meet the specific qualifications agreed by the parties.</a:t>
            </a:r>
          </a:p>
          <a:p>
            <a:pPr marL="266700" indent="-266700">
              <a:lnSpc>
                <a:spcPct val="105000"/>
              </a:lnSpc>
              <a:spcBef>
                <a:spcPts val="400"/>
              </a:spcBef>
              <a:buNone/>
            </a:pPr>
            <a:r>
              <a:rPr lang="en-US" i="1" dirty="0" smtClean="0"/>
              <a:t>2</a:t>
            </a:r>
            <a:r>
              <a:rPr lang="en-US" i="1" dirty="0"/>
              <a:t>. The </a:t>
            </a:r>
            <a:r>
              <a:rPr lang="en-US" i="1" dirty="0" smtClean="0"/>
              <a:t>request </a:t>
            </a:r>
            <a:r>
              <a:rPr lang="en-US" i="1" dirty="0"/>
              <a:t>by the parties for the replacement of an </a:t>
            </a:r>
            <a:r>
              <a:rPr lang="en-US" i="1" dirty="0" smtClean="0"/>
              <a:t>arbitrator </a:t>
            </a:r>
            <a:r>
              <a:rPr lang="en-US" i="1" dirty="0"/>
              <a:t>shall be submitted to </a:t>
            </a:r>
            <a:r>
              <a:rPr lang="en-US" i="1" dirty="0" smtClean="0"/>
              <a:t>VIAC. </a:t>
            </a:r>
            <a:r>
              <a:rPr lang="en-US" i="1" dirty="0"/>
              <a:t>Where the Arbitral Tribunal has not yet been constituted, the Centre’s President shall decide </a:t>
            </a:r>
            <a:r>
              <a:rPr lang="en-US" i="1" dirty="0" smtClean="0"/>
              <a:t>on the </a:t>
            </a:r>
            <a:r>
              <a:rPr lang="en-US" i="1" dirty="0"/>
              <a:t>replacement of the </a:t>
            </a:r>
            <a:r>
              <a:rPr lang="en-US" i="1" dirty="0" smtClean="0"/>
              <a:t>arbitrator</a:t>
            </a:r>
            <a:r>
              <a:rPr lang="en-US" i="1" dirty="0"/>
              <a:t>. Where the Arbitral Tribunal has been constituted </a:t>
            </a:r>
            <a:r>
              <a:rPr lang="en-US" i="1" dirty="0" smtClean="0"/>
              <a:t>the </a:t>
            </a:r>
            <a:r>
              <a:rPr lang="en-US" i="1" dirty="0"/>
              <a:t>remaining members of the Arbitral Tribunal shall decide </a:t>
            </a:r>
            <a:r>
              <a:rPr lang="en-US" i="1" dirty="0" smtClean="0"/>
              <a:t>on the </a:t>
            </a:r>
            <a:r>
              <a:rPr lang="en-US" i="1" dirty="0"/>
              <a:t>replacement of the a</a:t>
            </a:r>
            <a:r>
              <a:rPr lang="en-US" i="1" dirty="0" smtClean="0"/>
              <a:t>rbitrator; otherwise the </a:t>
            </a:r>
            <a:r>
              <a:rPr lang="en-US" i="1" dirty="0"/>
              <a:t>Centre’s President shall make a </a:t>
            </a:r>
            <a:r>
              <a:rPr lang="en-US" i="1" dirty="0" smtClean="0"/>
              <a:t>decision and also in the case that the Tribunal is comprised of a </a:t>
            </a:r>
            <a:r>
              <a:rPr lang="en-US" i="1" dirty="0"/>
              <a:t>s</a:t>
            </a:r>
            <a:r>
              <a:rPr lang="en-US" i="1" dirty="0" smtClean="0"/>
              <a:t>ole </a:t>
            </a:r>
            <a:r>
              <a:rPr lang="en-US" i="1" dirty="0"/>
              <a:t>a</a:t>
            </a:r>
            <a:r>
              <a:rPr lang="en-US" i="1" dirty="0" smtClean="0"/>
              <a:t>rbitrator. </a:t>
            </a:r>
            <a:endParaRPr lang="en-US" i="1" dirty="0"/>
          </a:p>
          <a:p>
            <a:pPr marL="0" indent="0">
              <a:lnSpc>
                <a:spcPct val="105000"/>
              </a:lnSpc>
              <a:spcBef>
                <a:spcPts val="400"/>
              </a:spcBef>
              <a:buNone/>
            </a:pPr>
            <a:endParaRPr lang="en-US" dirty="0" smtClean="0"/>
          </a:p>
        </p:txBody>
      </p:sp>
      <p:sp>
        <p:nvSpPr>
          <p:cNvPr id="4" name="Fußzeilenplatzhalter 3"/>
          <p:cNvSpPr>
            <a:spLocks noGrp="1"/>
          </p:cNvSpPr>
          <p:nvPr>
            <p:ph type="ftr" sz="quarter" idx="11"/>
          </p:nvPr>
        </p:nvSpPr>
        <p:spPr/>
        <p:txBody>
          <a:bodyPr/>
          <a:lstStyle/>
          <a:p>
            <a:pPr>
              <a:defRPr/>
            </a:pPr>
            <a:r>
              <a:rPr lang="de-DE" smtClean="0"/>
              <a:t>Prof. Dr. Wolfgang Wurmnest – IZVR </a:t>
            </a:r>
            <a:endParaRPr lang="de-DE"/>
          </a:p>
        </p:txBody>
      </p:sp>
      <p:sp>
        <p:nvSpPr>
          <p:cNvPr id="5" name="Foliennummernplatzhalter 4"/>
          <p:cNvSpPr>
            <a:spLocks noGrp="1"/>
          </p:cNvSpPr>
          <p:nvPr>
            <p:ph type="sldNum" sz="quarter" idx="12"/>
          </p:nvPr>
        </p:nvSpPr>
        <p:spPr/>
        <p:txBody>
          <a:bodyPr/>
          <a:lstStyle/>
          <a:p>
            <a:fld id="{B705974D-1037-42CF-ADAD-2A7D64A8C1D9}" type="slidenum">
              <a:rPr lang="de-DE" altLang="de-DE" smtClean="0"/>
              <a:pPr/>
              <a:t>35</a:t>
            </a:fld>
            <a:endParaRPr lang="de-DE" altLang="de-DE"/>
          </a:p>
        </p:txBody>
      </p:sp>
    </p:spTree>
    <p:extLst>
      <p:ext uri="{BB962C8B-B14F-4D97-AF65-F5344CB8AC3E}">
        <p14:creationId xmlns:p14="http://schemas.microsoft.com/office/powerpoint/2010/main" val="15634564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Titel 1"/>
          <p:cNvSpPr>
            <a:spLocks noGrp="1"/>
          </p:cNvSpPr>
          <p:nvPr>
            <p:ph type="title"/>
          </p:nvPr>
        </p:nvSpPr>
        <p:spPr>
          <a:xfrm>
            <a:off x="107950" y="115888"/>
            <a:ext cx="7127875" cy="814387"/>
          </a:xfrm>
        </p:spPr>
        <p:txBody>
          <a:bodyPr/>
          <a:lstStyle/>
          <a:p>
            <a:r>
              <a:rPr lang="de-DE" altLang="de-DE" dirty="0" smtClean="0">
                <a:latin typeface="Arial" charset="0"/>
                <a:cs typeface="Arial" charset="0"/>
              </a:rPr>
              <a:t>A </a:t>
            </a:r>
            <a:r>
              <a:rPr lang="de-DE" altLang="de-DE" dirty="0" err="1" smtClean="0">
                <a:latin typeface="Arial" charset="0"/>
                <a:cs typeface="Arial" charset="0"/>
              </a:rPr>
              <a:t>glimpse</a:t>
            </a:r>
            <a:r>
              <a:rPr lang="de-DE" altLang="de-DE" dirty="0" smtClean="0">
                <a:latin typeface="Arial" charset="0"/>
                <a:cs typeface="Arial" charset="0"/>
              </a:rPr>
              <a:t> at the </a:t>
            </a:r>
            <a:r>
              <a:rPr lang="de-DE" altLang="de-DE" dirty="0" err="1" smtClean="0">
                <a:latin typeface="Arial" charset="0"/>
                <a:cs typeface="Arial" charset="0"/>
              </a:rPr>
              <a:t>proceedings</a:t>
            </a:r>
            <a:r>
              <a:rPr lang="de-DE" altLang="de-DE" dirty="0" smtClean="0">
                <a:latin typeface="Arial" charset="0"/>
                <a:cs typeface="Arial" charset="0"/>
              </a:rPr>
              <a:t> </a:t>
            </a:r>
            <a:r>
              <a:rPr lang="de-DE" altLang="de-DE" dirty="0" err="1" smtClean="0">
                <a:latin typeface="Arial" charset="0"/>
                <a:cs typeface="Arial" charset="0"/>
              </a:rPr>
              <a:t>before</a:t>
            </a:r>
            <a:r>
              <a:rPr lang="de-DE" altLang="de-DE" dirty="0" smtClean="0">
                <a:latin typeface="Arial" charset="0"/>
                <a:cs typeface="Arial" charset="0"/>
              </a:rPr>
              <a:t> the </a:t>
            </a:r>
            <a:r>
              <a:rPr lang="de-DE" altLang="de-DE" dirty="0" err="1" smtClean="0">
                <a:latin typeface="Arial" charset="0"/>
                <a:cs typeface="Arial" charset="0"/>
              </a:rPr>
              <a:t>tribunal</a:t>
            </a:r>
            <a:endParaRPr lang="de-DE" altLang="de-DE" dirty="0" smtClean="0">
              <a:latin typeface="Arial" charset="0"/>
              <a:cs typeface="Arial" charset="0"/>
            </a:endParaRPr>
          </a:p>
        </p:txBody>
      </p:sp>
      <p:sp>
        <p:nvSpPr>
          <p:cNvPr id="3" name="Inhaltsplatzhalter 2"/>
          <p:cNvSpPr>
            <a:spLocks noGrp="1"/>
          </p:cNvSpPr>
          <p:nvPr>
            <p:ph idx="1"/>
          </p:nvPr>
        </p:nvSpPr>
        <p:spPr>
          <a:xfrm>
            <a:off x="107950" y="1052513"/>
            <a:ext cx="8928100" cy="5400675"/>
          </a:xfrm>
        </p:spPr>
        <p:txBody>
          <a:bodyPr/>
          <a:lstStyle/>
          <a:p>
            <a:pPr marL="0" indent="0">
              <a:spcBef>
                <a:spcPts val="300"/>
              </a:spcBef>
              <a:spcAft>
                <a:spcPts val="600"/>
              </a:spcAft>
              <a:buNone/>
              <a:defRPr/>
            </a:pPr>
            <a:r>
              <a:rPr lang="en-US" b="1" dirty="0" smtClean="0"/>
              <a:t>Principle of party autonomy (Art. 19 UNCITRAL Model Law)</a:t>
            </a:r>
          </a:p>
          <a:p>
            <a:pPr>
              <a:spcBef>
                <a:spcPts val="300"/>
              </a:spcBef>
              <a:spcAft>
                <a:spcPts val="600"/>
              </a:spcAft>
              <a:defRPr/>
            </a:pPr>
            <a:r>
              <a:rPr lang="en-US" dirty="0" smtClean="0"/>
              <a:t>Parties may decide how proceeding will be conducted (within the limits set forth by the applicable procedural law of the state of the seat of the tribunal)</a:t>
            </a:r>
          </a:p>
          <a:p>
            <a:pPr>
              <a:spcBef>
                <a:spcPts val="300"/>
              </a:spcBef>
              <a:spcAft>
                <a:spcPts val="600"/>
              </a:spcAft>
              <a:defRPr/>
            </a:pPr>
            <a:r>
              <a:rPr lang="en-US" dirty="0" smtClean="0"/>
              <a:t>Often parties agree that the proceeding shall be conducted in accordance with the rules of an arbitration body, such as the ICC Rules, SIAC Rules, or VIAC rules. </a:t>
            </a:r>
          </a:p>
          <a:p>
            <a:pPr marL="0" indent="0">
              <a:spcAft>
                <a:spcPts val="600"/>
              </a:spcAft>
              <a:buNone/>
              <a:defRPr/>
            </a:pPr>
            <a:r>
              <a:rPr lang="en-US" b="1" dirty="0" smtClean="0"/>
              <a:t>“Due process” (Art. 18 UNCITRAL Model Law)</a:t>
            </a:r>
          </a:p>
          <a:p>
            <a:pPr>
              <a:spcBef>
                <a:spcPts val="300"/>
              </a:spcBef>
              <a:spcAft>
                <a:spcPts val="600"/>
              </a:spcAft>
              <a:defRPr/>
            </a:pPr>
            <a:r>
              <a:rPr lang="en-US" dirty="0" smtClean="0"/>
              <a:t>Tribunal must treat parties with equality </a:t>
            </a:r>
          </a:p>
          <a:p>
            <a:pPr>
              <a:spcBef>
                <a:spcPts val="300"/>
              </a:spcBef>
              <a:spcAft>
                <a:spcPts val="600"/>
              </a:spcAft>
              <a:defRPr/>
            </a:pPr>
            <a:r>
              <a:rPr lang="en-US" dirty="0" smtClean="0"/>
              <a:t>Tribunal must ensure the parties’ right to be heard.</a:t>
            </a:r>
          </a:p>
          <a:p>
            <a:pPr marL="0" lvl="1" indent="0">
              <a:spcBef>
                <a:spcPts val="1200"/>
              </a:spcBef>
              <a:buNone/>
              <a:defRPr/>
            </a:pPr>
            <a:r>
              <a:rPr lang="en-US" b="1" dirty="0" smtClean="0"/>
              <a:t>Language (Art</a:t>
            </a:r>
            <a:r>
              <a:rPr lang="en-US" b="1" dirty="0"/>
              <a:t>. 22 UNCITRAL Model </a:t>
            </a:r>
            <a:r>
              <a:rPr lang="en-US" b="1" dirty="0" smtClean="0"/>
              <a:t>Law)  </a:t>
            </a:r>
          </a:p>
          <a:p>
            <a:pPr marL="285750" lvl="1" indent="-285750">
              <a:spcBef>
                <a:spcPts val="300"/>
              </a:spcBef>
              <a:buFont typeface="Symbol" panose="05050102010706020507" pitchFamily="18" charset="2"/>
              <a:buChar char="-"/>
              <a:defRPr/>
            </a:pPr>
            <a:r>
              <a:rPr lang="en-US" dirty="0" smtClean="0"/>
              <a:t>Can be chosen by the parties</a:t>
            </a:r>
          </a:p>
          <a:p>
            <a:pPr marL="285750" lvl="1" indent="-285750">
              <a:spcBef>
                <a:spcPts val="300"/>
              </a:spcBef>
              <a:buFont typeface="Symbol" panose="05050102010706020507" pitchFamily="18" charset="2"/>
              <a:buChar char="-"/>
              <a:defRPr/>
            </a:pPr>
            <a:r>
              <a:rPr lang="en-US" dirty="0" smtClean="0"/>
              <a:t>Absent such a choice, the language will be determined by tribunal</a:t>
            </a:r>
            <a:endParaRPr lang="de-DE" dirty="0"/>
          </a:p>
        </p:txBody>
      </p:sp>
      <p:sp>
        <p:nvSpPr>
          <p:cNvPr id="4" name="Fußzeilenplatzhalter 3"/>
          <p:cNvSpPr>
            <a:spLocks noGrp="1"/>
          </p:cNvSpPr>
          <p:nvPr>
            <p:ph type="ftr" sz="quarter" idx="11"/>
          </p:nvPr>
        </p:nvSpPr>
        <p:spPr/>
        <p:txBody>
          <a:bodyPr/>
          <a:lstStyle/>
          <a:p>
            <a:pPr>
              <a:defRPr/>
            </a:pPr>
            <a:r>
              <a:rPr lang="de-DE"/>
              <a:t>Prof. Dr. Wolfgang Wurmnest – IZVR </a:t>
            </a:r>
          </a:p>
        </p:txBody>
      </p:sp>
      <p:sp>
        <p:nvSpPr>
          <p:cNvPr id="59397" name="Foliennummernplatzhalt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150000"/>
              </a:lnSpc>
              <a:spcBef>
                <a:spcPts val="1200"/>
              </a:spcBef>
              <a:spcAft>
                <a:spcPts val="600"/>
              </a:spcAft>
              <a:buFont typeface="Symbol" pitchFamily="18" charset="2"/>
              <a:buChar char="-"/>
              <a:defRPr>
                <a:solidFill>
                  <a:schemeClr val="tx1"/>
                </a:solidFill>
                <a:latin typeface="Arial" charset="0"/>
                <a:cs typeface="Arial" charset="0"/>
              </a:defRPr>
            </a:lvl1pPr>
            <a:lvl2pPr marL="742950" indent="-285750">
              <a:lnSpc>
                <a:spcPct val="150000"/>
              </a:lnSpc>
              <a:spcBef>
                <a:spcPts val="600"/>
              </a:spcBef>
              <a:spcAft>
                <a:spcPts val="600"/>
              </a:spcAft>
              <a:buFont typeface="Arial" charset="0"/>
              <a:buChar char="•"/>
              <a:defRPr>
                <a:solidFill>
                  <a:schemeClr val="tx1"/>
                </a:solidFill>
                <a:latin typeface="Arial" charset="0"/>
                <a:cs typeface="Arial" charset="0"/>
              </a:defRPr>
            </a:lvl2pPr>
            <a:lvl3pPr marL="1143000" indent="-228600">
              <a:lnSpc>
                <a:spcPct val="150000"/>
              </a:lnSpc>
              <a:spcBef>
                <a:spcPts val="1200"/>
              </a:spcBef>
              <a:buFont typeface="Wingdings" pitchFamily="2" charset="2"/>
              <a:buChar char="§"/>
              <a:defRPr>
                <a:solidFill>
                  <a:schemeClr val="tx1"/>
                </a:solidFill>
                <a:latin typeface="Arial" charset="0"/>
                <a:cs typeface="Arial" charset="0"/>
              </a:defRPr>
            </a:lvl3pPr>
            <a:lvl4pPr marL="1600200" indent="-228600">
              <a:lnSpc>
                <a:spcPct val="150000"/>
              </a:lnSpc>
              <a:spcBef>
                <a:spcPts val="1200"/>
              </a:spcBef>
              <a:spcAft>
                <a:spcPts val="600"/>
              </a:spcAft>
              <a:buFont typeface="Arial" charset="0"/>
              <a:buChar char="•"/>
              <a:defRPr>
                <a:solidFill>
                  <a:schemeClr val="tx1"/>
                </a:solidFill>
                <a:latin typeface="Arial" charset="0"/>
                <a:cs typeface="Arial" charset="0"/>
              </a:defRPr>
            </a:lvl4pPr>
            <a:lvl5pPr marL="2057400" indent="-228600">
              <a:lnSpc>
                <a:spcPct val="150000"/>
              </a:lnSpc>
              <a:spcBef>
                <a:spcPts val="1200"/>
              </a:spcBef>
              <a:buFont typeface="Arial" charset="0"/>
              <a:buChar char="•"/>
              <a:defRPr>
                <a:solidFill>
                  <a:schemeClr val="tx1"/>
                </a:solidFill>
                <a:latin typeface="Arial" charset="0"/>
                <a:cs typeface="Arial" charset="0"/>
              </a:defRPr>
            </a:lvl5pPr>
            <a:lvl6pPr marL="2514600" indent="-228600" eaLnBrk="0" fontAlgn="base" hangingPunct="0">
              <a:lnSpc>
                <a:spcPct val="150000"/>
              </a:lnSpc>
              <a:spcBef>
                <a:spcPts val="1200"/>
              </a:spcBef>
              <a:spcAft>
                <a:spcPct val="0"/>
              </a:spcAft>
              <a:buFont typeface="Arial" charset="0"/>
              <a:buChar char="•"/>
              <a:defRPr>
                <a:solidFill>
                  <a:schemeClr val="tx1"/>
                </a:solidFill>
                <a:latin typeface="Arial" charset="0"/>
                <a:cs typeface="Arial" charset="0"/>
              </a:defRPr>
            </a:lvl6pPr>
            <a:lvl7pPr marL="2971800" indent="-228600" eaLnBrk="0" fontAlgn="base" hangingPunct="0">
              <a:lnSpc>
                <a:spcPct val="150000"/>
              </a:lnSpc>
              <a:spcBef>
                <a:spcPts val="1200"/>
              </a:spcBef>
              <a:spcAft>
                <a:spcPct val="0"/>
              </a:spcAft>
              <a:buFont typeface="Arial" charset="0"/>
              <a:buChar char="•"/>
              <a:defRPr>
                <a:solidFill>
                  <a:schemeClr val="tx1"/>
                </a:solidFill>
                <a:latin typeface="Arial" charset="0"/>
                <a:cs typeface="Arial" charset="0"/>
              </a:defRPr>
            </a:lvl7pPr>
            <a:lvl8pPr marL="3429000" indent="-228600" eaLnBrk="0" fontAlgn="base" hangingPunct="0">
              <a:lnSpc>
                <a:spcPct val="150000"/>
              </a:lnSpc>
              <a:spcBef>
                <a:spcPts val="1200"/>
              </a:spcBef>
              <a:spcAft>
                <a:spcPct val="0"/>
              </a:spcAft>
              <a:buFont typeface="Arial" charset="0"/>
              <a:buChar char="•"/>
              <a:defRPr>
                <a:solidFill>
                  <a:schemeClr val="tx1"/>
                </a:solidFill>
                <a:latin typeface="Arial" charset="0"/>
                <a:cs typeface="Arial" charset="0"/>
              </a:defRPr>
            </a:lvl8pPr>
            <a:lvl9pPr marL="3886200" indent="-228600" eaLnBrk="0" fontAlgn="base" hangingPunct="0">
              <a:lnSpc>
                <a:spcPct val="150000"/>
              </a:lnSpc>
              <a:spcBef>
                <a:spcPts val="1200"/>
              </a:spcBef>
              <a:spcAft>
                <a:spcPct val="0"/>
              </a:spcAft>
              <a:buFont typeface="Arial" charset="0"/>
              <a:buChar char="•"/>
              <a:defRPr>
                <a:solidFill>
                  <a:schemeClr val="tx1"/>
                </a:solidFill>
                <a:latin typeface="Arial" charset="0"/>
                <a:cs typeface="Arial" charset="0"/>
              </a:defRPr>
            </a:lvl9pPr>
          </a:lstStyle>
          <a:p>
            <a:pPr>
              <a:lnSpc>
                <a:spcPct val="100000"/>
              </a:lnSpc>
              <a:spcBef>
                <a:spcPct val="0"/>
              </a:spcBef>
              <a:spcAft>
                <a:spcPct val="0"/>
              </a:spcAft>
              <a:buFontTx/>
              <a:buNone/>
            </a:pPr>
            <a:fld id="{EA95B5EB-89ED-4749-9B70-E02C48192902}" type="slidenum">
              <a:rPr lang="de-DE" altLang="de-DE">
                <a:solidFill>
                  <a:srgbClr val="898989"/>
                </a:solidFill>
              </a:rPr>
              <a:pPr>
                <a:lnSpc>
                  <a:spcPct val="100000"/>
                </a:lnSpc>
                <a:spcBef>
                  <a:spcPct val="0"/>
                </a:spcBef>
                <a:spcAft>
                  <a:spcPct val="0"/>
                </a:spcAft>
                <a:buFontTx/>
                <a:buNone/>
              </a:pPr>
              <a:t>36</a:t>
            </a:fld>
            <a:endParaRPr lang="de-DE" altLang="de-DE">
              <a:solidFill>
                <a:srgbClr val="898989"/>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Titel 1"/>
          <p:cNvSpPr>
            <a:spLocks noGrp="1"/>
          </p:cNvSpPr>
          <p:nvPr>
            <p:ph type="title"/>
          </p:nvPr>
        </p:nvSpPr>
        <p:spPr>
          <a:xfrm>
            <a:off x="107950" y="115888"/>
            <a:ext cx="7127875" cy="814387"/>
          </a:xfrm>
        </p:spPr>
        <p:txBody>
          <a:bodyPr/>
          <a:lstStyle/>
          <a:p>
            <a:r>
              <a:rPr lang="de-DE" altLang="de-DE" dirty="0">
                <a:latin typeface="Arial" charset="0"/>
                <a:cs typeface="Arial" charset="0"/>
              </a:rPr>
              <a:t>A </a:t>
            </a:r>
            <a:r>
              <a:rPr lang="de-DE" altLang="de-DE" dirty="0" err="1">
                <a:latin typeface="Arial" charset="0"/>
                <a:cs typeface="Arial" charset="0"/>
              </a:rPr>
              <a:t>glimpse</a:t>
            </a:r>
            <a:r>
              <a:rPr lang="de-DE" altLang="de-DE" dirty="0">
                <a:latin typeface="Arial" charset="0"/>
                <a:cs typeface="Arial" charset="0"/>
              </a:rPr>
              <a:t> </a:t>
            </a:r>
            <a:r>
              <a:rPr lang="de-DE" altLang="de-DE" dirty="0" smtClean="0">
                <a:latin typeface="Arial" charset="0"/>
                <a:cs typeface="Arial" charset="0"/>
              </a:rPr>
              <a:t> … (2)</a:t>
            </a:r>
            <a:endParaRPr lang="en-US" altLang="de-DE" dirty="0" smtClean="0">
              <a:latin typeface="Arial" charset="0"/>
              <a:cs typeface="Arial" charset="0"/>
            </a:endParaRPr>
          </a:p>
        </p:txBody>
      </p:sp>
      <p:sp>
        <p:nvSpPr>
          <p:cNvPr id="3" name="Inhaltsplatzhalter 2"/>
          <p:cNvSpPr>
            <a:spLocks noGrp="1"/>
          </p:cNvSpPr>
          <p:nvPr>
            <p:ph idx="1"/>
          </p:nvPr>
        </p:nvSpPr>
        <p:spPr>
          <a:xfrm>
            <a:off x="107950" y="1052513"/>
            <a:ext cx="8928100" cy="5400675"/>
          </a:xfrm>
        </p:spPr>
        <p:txBody>
          <a:bodyPr/>
          <a:lstStyle/>
          <a:p>
            <a:pPr marL="0" indent="0">
              <a:spcBef>
                <a:spcPts val="600"/>
              </a:spcBef>
              <a:spcAft>
                <a:spcPts val="600"/>
              </a:spcAft>
              <a:buNone/>
              <a:defRPr/>
            </a:pPr>
            <a:r>
              <a:rPr lang="en-US" altLang="de-DE" b="1" dirty="0">
                <a:latin typeface="Arial" charset="0"/>
                <a:cs typeface="Arial" charset="0"/>
              </a:rPr>
              <a:t>Termination of </a:t>
            </a:r>
            <a:r>
              <a:rPr lang="en-US" altLang="de-DE" b="1" dirty="0" smtClean="0">
                <a:latin typeface="Arial" charset="0"/>
                <a:cs typeface="Arial" charset="0"/>
              </a:rPr>
              <a:t>proceedings</a:t>
            </a:r>
          </a:p>
          <a:p>
            <a:pPr>
              <a:spcBef>
                <a:spcPts val="600"/>
              </a:spcBef>
              <a:spcAft>
                <a:spcPts val="600"/>
              </a:spcAft>
              <a:defRPr/>
            </a:pPr>
            <a:r>
              <a:rPr lang="en-US" dirty="0" smtClean="0"/>
              <a:t>Settlement between the parties, Art. 30 UNCITRAL ML</a:t>
            </a:r>
          </a:p>
          <a:p>
            <a:pPr>
              <a:spcBef>
                <a:spcPts val="600"/>
              </a:spcBef>
              <a:spcAft>
                <a:spcPts val="600"/>
              </a:spcAft>
              <a:defRPr/>
            </a:pPr>
            <a:r>
              <a:rPr lang="en-US" dirty="0" smtClean="0"/>
              <a:t>Final Award, Art. 32(1) UNCITRAL ML (usually majority opinion) which has the same effect as a judgment.</a:t>
            </a:r>
          </a:p>
          <a:p>
            <a:pPr>
              <a:spcBef>
                <a:spcPts val="600"/>
              </a:spcBef>
              <a:spcAft>
                <a:spcPts val="600"/>
              </a:spcAft>
              <a:defRPr/>
            </a:pPr>
            <a:r>
              <a:rPr lang="en-US" dirty="0" smtClean="0"/>
              <a:t>Order for the termination of the arbitral proceeding (cf. Art</a:t>
            </a:r>
            <a:r>
              <a:rPr lang="en-US" dirty="0"/>
              <a:t>. 32(2) UNCITRAL Model </a:t>
            </a:r>
            <a:r>
              <a:rPr lang="en-US" dirty="0" smtClean="0"/>
              <a:t>Law)</a:t>
            </a:r>
          </a:p>
          <a:p>
            <a:pPr lvl="1">
              <a:spcBef>
                <a:spcPts val="600"/>
              </a:spcBef>
              <a:defRPr/>
            </a:pPr>
            <a:r>
              <a:rPr lang="en-US" dirty="0" smtClean="0"/>
              <a:t>Claimant withdraws claim and respondent does not object and tribunal recognizes a legitimate interest on his part in obtaining a final settlement.</a:t>
            </a:r>
          </a:p>
          <a:p>
            <a:pPr lvl="1">
              <a:spcBef>
                <a:spcPts val="600"/>
              </a:spcBef>
              <a:defRPr/>
            </a:pPr>
            <a:r>
              <a:rPr lang="en-US" dirty="0" smtClean="0"/>
              <a:t>Parties agree on the termination of the proceedings.</a:t>
            </a:r>
          </a:p>
          <a:p>
            <a:pPr lvl="1">
              <a:spcBef>
                <a:spcPts val="600"/>
              </a:spcBef>
              <a:defRPr/>
            </a:pPr>
            <a:r>
              <a:rPr lang="en-US" dirty="0" smtClean="0"/>
              <a:t>Tribunals find that the continuation of the proceedings has for any other reason become unnecessary or impossible (for example because the arbitration agreement has been voided or the parties do not continue to participate in the proceeding). </a:t>
            </a:r>
          </a:p>
        </p:txBody>
      </p:sp>
      <p:sp>
        <p:nvSpPr>
          <p:cNvPr id="4" name="Fußzeilenplatzhalter 3"/>
          <p:cNvSpPr>
            <a:spLocks noGrp="1"/>
          </p:cNvSpPr>
          <p:nvPr>
            <p:ph type="ftr" sz="quarter" idx="11"/>
          </p:nvPr>
        </p:nvSpPr>
        <p:spPr/>
        <p:txBody>
          <a:bodyPr/>
          <a:lstStyle/>
          <a:p>
            <a:pPr>
              <a:defRPr/>
            </a:pPr>
            <a:r>
              <a:rPr lang="de-DE"/>
              <a:t>Prof. Dr. Wolfgang Wurmnest – IZVR </a:t>
            </a:r>
          </a:p>
        </p:txBody>
      </p:sp>
      <p:sp>
        <p:nvSpPr>
          <p:cNvPr id="71685" name="Foliennummernplatzhalt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150000"/>
              </a:lnSpc>
              <a:spcBef>
                <a:spcPts val="1200"/>
              </a:spcBef>
              <a:spcAft>
                <a:spcPts val="600"/>
              </a:spcAft>
              <a:buFont typeface="Symbol" pitchFamily="18" charset="2"/>
              <a:buChar char="-"/>
              <a:defRPr>
                <a:solidFill>
                  <a:schemeClr val="tx1"/>
                </a:solidFill>
                <a:latin typeface="Arial" charset="0"/>
                <a:cs typeface="Arial" charset="0"/>
              </a:defRPr>
            </a:lvl1pPr>
            <a:lvl2pPr marL="742950" indent="-285750">
              <a:lnSpc>
                <a:spcPct val="150000"/>
              </a:lnSpc>
              <a:spcBef>
                <a:spcPts val="600"/>
              </a:spcBef>
              <a:spcAft>
                <a:spcPts val="600"/>
              </a:spcAft>
              <a:buFont typeface="Arial" charset="0"/>
              <a:buChar char="•"/>
              <a:defRPr>
                <a:solidFill>
                  <a:schemeClr val="tx1"/>
                </a:solidFill>
                <a:latin typeface="Arial" charset="0"/>
                <a:cs typeface="Arial" charset="0"/>
              </a:defRPr>
            </a:lvl2pPr>
            <a:lvl3pPr marL="1143000" indent="-228600">
              <a:lnSpc>
                <a:spcPct val="150000"/>
              </a:lnSpc>
              <a:spcBef>
                <a:spcPts val="1200"/>
              </a:spcBef>
              <a:buFont typeface="Wingdings" pitchFamily="2" charset="2"/>
              <a:buChar char="§"/>
              <a:defRPr>
                <a:solidFill>
                  <a:schemeClr val="tx1"/>
                </a:solidFill>
                <a:latin typeface="Arial" charset="0"/>
                <a:cs typeface="Arial" charset="0"/>
              </a:defRPr>
            </a:lvl3pPr>
            <a:lvl4pPr marL="1600200" indent="-228600">
              <a:lnSpc>
                <a:spcPct val="150000"/>
              </a:lnSpc>
              <a:spcBef>
                <a:spcPts val="1200"/>
              </a:spcBef>
              <a:spcAft>
                <a:spcPts val="600"/>
              </a:spcAft>
              <a:buFont typeface="Arial" charset="0"/>
              <a:buChar char="•"/>
              <a:defRPr>
                <a:solidFill>
                  <a:schemeClr val="tx1"/>
                </a:solidFill>
                <a:latin typeface="Arial" charset="0"/>
                <a:cs typeface="Arial" charset="0"/>
              </a:defRPr>
            </a:lvl4pPr>
            <a:lvl5pPr marL="2057400" indent="-228600">
              <a:lnSpc>
                <a:spcPct val="150000"/>
              </a:lnSpc>
              <a:spcBef>
                <a:spcPts val="1200"/>
              </a:spcBef>
              <a:buFont typeface="Arial" charset="0"/>
              <a:buChar char="•"/>
              <a:defRPr>
                <a:solidFill>
                  <a:schemeClr val="tx1"/>
                </a:solidFill>
                <a:latin typeface="Arial" charset="0"/>
                <a:cs typeface="Arial" charset="0"/>
              </a:defRPr>
            </a:lvl5pPr>
            <a:lvl6pPr marL="2514600" indent="-228600" eaLnBrk="0" fontAlgn="base" hangingPunct="0">
              <a:lnSpc>
                <a:spcPct val="150000"/>
              </a:lnSpc>
              <a:spcBef>
                <a:spcPts val="1200"/>
              </a:spcBef>
              <a:spcAft>
                <a:spcPct val="0"/>
              </a:spcAft>
              <a:buFont typeface="Arial" charset="0"/>
              <a:buChar char="•"/>
              <a:defRPr>
                <a:solidFill>
                  <a:schemeClr val="tx1"/>
                </a:solidFill>
                <a:latin typeface="Arial" charset="0"/>
                <a:cs typeface="Arial" charset="0"/>
              </a:defRPr>
            </a:lvl6pPr>
            <a:lvl7pPr marL="2971800" indent="-228600" eaLnBrk="0" fontAlgn="base" hangingPunct="0">
              <a:lnSpc>
                <a:spcPct val="150000"/>
              </a:lnSpc>
              <a:spcBef>
                <a:spcPts val="1200"/>
              </a:spcBef>
              <a:spcAft>
                <a:spcPct val="0"/>
              </a:spcAft>
              <a:buFont typeface="Arial" charset="0"/>
              <a:buChar char="•"/>
              <a:defRPr>
                <a:solidFill>
                  <a:schemeClr val="tx1"/>
                </a:solidFill>
                <a:latin typeface="Arial" charset="0"/>
                <a:cs typeface="Arial" charset="0"/>
              </a:defRPr>
            </a:lvl7pPr>
            <a:lvl8pPr marL="3429000" indent="-228600" eaLnBrk="0" fontAlgn="base" hangingPunct="0">
              <a:lnSpc>
                <a:spcPct val="150000"/>
              </a:lnSpc>
              <a:spcBef>
                <a:spcPts val="1200"/>
              </a:spcBef>
              <a:spcAft>
                <a:spcPct val="0"/>
              </a:spcAft>
              <a:buFont typeface="Arial" charset="0"/>
              <a:buChar char="•"/>
              <a:defRPr>
                <a:solidFill>
                  <a:schemeClr val="tx1"/>
                </a:solidFill>
                <a:latin typeface="Arial" charset="0"/>
                <a:cs typeface="Arial" charset="0"/>
              </a:defRPr>
            </a:lvl8pPr>
            <a:lvl9pPr marL="3886200" indent="-228600" eaLnBrk="0" fontAlgn="base" hangingPunct="0">
              <a:lnSpc>
                <a:spcPct val="150000"/>
              </a:lnSpc>
              <a:spcBef>
                <a:spcPts val="1200"/>
              </a:spcBef>
              <a:spcAft>
                <a:spcPct val="0"/>
              </a:spcAft>
              <a:buFont typeface="Arial" charset="0"/>
              <a:buChar char="•"/>
              <a:defRPr>
                <a:solidFill>
                  <a:schemeClr val="tx1"/>
                </a:solidFill>
                <a:latin typeface="Arial" charset="0"/>
                <a:cs typeface="Arial" charset="0"/>
              </a:defRPr>
            </a:lvl9pPr>
          </a:lstStyle>
          <a:p>
            <a:pPr>
              <a:lnSpc>
                <a:spcPct val="100000"/>
              </a:lnSpc>
              <a:spcBef>
                <a:spcPct val="0"/>
              </a:spcBef>
              <a:spcAft>
                <a:spcPct val="0"/>
              </a:spcAft>
              <a:buFontTx/>
              <a:buNone/>
            </a:pPr>
            <a:fld id="{51BDEB28-5399-47FF-99D6-2013CB9F913A}" type="slidenum">
              <a:rPr lang="de-DE" altLang="de-DE">
                <a:solidFill>
                  <a:srgbClr val="898989"/>
                </a:solidFill>
              </a:rPr>
              <a:pPr>
                <a:lnSpc>
                  <a:spcPct val="100000"/>
                </a:lnSpc>
                <a:spcBef>
                  <a:spcPct val="0"/>
                </a:spcBef>
                <a:spcAft>
                  <a:spcPct val="0"/>
                </a:spcAft>
                <a:buFontTx/>
                <a:buNone/>
              </a:pPr>
              <a:t>37</a:t>
            </a:fld>
            <a:endParaRPr lang="de-DE" altLang="de-DE">
              <a:solidFill>
                <a:srgbClr val="898989"/>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Titel 1"/>
          <p:cNvSpPr>
            <a:spLocks noGrp="1"/>
          </p:cNvSpPr>
          <p:nvPr>
            <p:ph type="title"/>
          </p:nvPr>
        </p:nvSpPr>
        <p:spPr>
          <a:xfrm>
            <a:off x="107950" y="115888"/>
            <a:ext cx="7127875" cy="814387"/>
          </a:xfrm>
        </p:spPr>
        <p:txBody>
          <a:bodyPr/>
          <a:lstStyle/>
          <a:p>
            <a:endParaRPr lang="de-DE" altLang="de-DE" smtClean="0">
              <a:latin typeface="Arial" charset="0"/>
              <a:cs typeface="Arial" charset="0"/>
            </a:endParaRPr>
          </a:p>
        </p:txBody>
      </p:sp>
      <p:sp>
        <p:nvSpPr>
          <p:cNvPr id="3" name="Inhaltsplatzhalter 2"/>
          <p:cNvSpPr>
            <a:spLocks noGrp="1"/>
          </p:cNvSpPr>
          <p:nvPr>
            <p:ph idx="1"/>
          </p:nvPr>
        </p:nvSpPr>
        <p:spPr>
          <a:xfrm>
            <a:off x="107950" y="1052513"/>
            <a:ext cx="8928100" cy="5400675"/>
          </a:xfrm>
        </p:spPr>
        <p:txBody>
          <a:bodyPr/>
          <a:lstStyle/>
          <a:p>
            <a:pPr>
              <a:defRPr/>
            </a:pPr>
            <a:endParaRPr lang="de-DE" dirty="0" smtClean="0"/>
          </a:p>
          <a:p>
            <a:pPr>
              <a:defRPr/>
            </a:pPr>
            <a:endParaRPr lang="de-DE" dirty="0"/>
          </a:p>
          <a:p>
            <a:pPr>
              <a:defRPr/>
            </a:pPr>
            <a:endParaRPr lang="de-DE" dirty="0" smtClean="0"/>
          </a:p>
          <a:p>
            <a:pPr marL="0" indent="0">
              <a:buFont typeface="Symbol" pitchFamily="18" charset="2"/>
              <a:buNone/>
              <a:defRPr/>
            </a:pPr>
            <a:endParaRPr lang="de-DE" dirty="0" smtClean="0"/>
          </a:p>
          <a:p>
            <a:pPr marL="0" indent="0" algn="ctr">
              <a:buFont typeface="Symbol" pitchFamily="18" charset="2"/>
              <a:buNone/>
              <a:defRPr/>
            </a:pPr>
            <a:endParaRPr lang="de-DE" sz="2000" b="1" dirty="0" smtClean="0"/>
          </a:p>
          <a:p>
            <a:pPr marL="0" indent="0" algn="ctr">
              <a:buFont typeface="Symbol" pitchFamily="18" charset="2"/>
              <a:buNone/>
              <a:defRPr/>
            </a:pPr>
            <a:r>
              <a:rPr lang="de-DE" sz="2000" b="1" dirty="0" smtClean="0"/>
              <a:t>Post-arbitration </a:t>
            </a:r>
            <a:r>
              <a:rPr lang="de-DE" sz="2000" b="1" dirty="0" err="1" smtClean="0"/>
              <a:t>issues</a:t>
            </a:r>
            <a:endParaRPr lang="de-DE" sz="2000" b="1" dirty="0"/>
          </a:p>
        </p:txBody>
      </p:sp>
      <p:sp>
        <p:nvSpPr>
          <p:cNvPr id="4" name="Fußzeilenplatzhalter 3"/>
          <p:cNvSpPr>
            <a:spLocks noGrp="1"/>
          </p:cNvSpPr>
          <p:nvPr>
            <p:ph type="ftr" sz="quarter" idx="11"/>
          </p:nvPr>
        </p:nvSpPr>
        <p:spPr/>
        <p:txBody>
          <a:bodyPr/>
          <a:lstStyle/>
          <a:p>
            <a:pPr>
              <a:defRPr/>
            </a:pPr>
            <a:r>
              <a:rPr lang="de-DE"/>
              <a:t>Prof. Dr. Wolfgang Wurmnest – IZVR </a:t>
            </a:r>
          </a:p>
        </p:txBody>
      </p:sp>
      <p:sp>
        <p:nvSpPr>
          <p:cNvPr id="72709" name="Foliennummernplatzhalt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150000"/>
              </a:lnSpc>
              <a:spcBef>
                <a:spcPts val="1200"/>
              </a:spcBef>
              <a:spcAft>
                <a:spcPts val="600"/>
              </a:spcAft>
              <a:buFont typeface="Symbol" pitchFamily="18" charset="2"/>
              <a:buChar char="-"/>
              <a:defRPr>
                <a:solidFill>
                  <a:schemeClr val="tx1"/>
                </a:solidFill>
                <a:latin typeface="Arial" charset="0"/>
                <a:cs typeface="Arial" charset="0"/>
              </a:defRPr>
            </a:lvl1pPr>
            <a:lvl2pPr marL="742950" indent="-285750">
              <a:lnSpc>
                <a:spcPct val="150000"/>
              </a:lnSpc>
              <a:spcBef>
                <a:spcPts val="600"/>
              </a:spcBef>
              <a:spcAft>
                <a:spcPts val="600"/>
              </a:spcAft>
              <a:buFont typeface="Arial" charset="0"/>
              <a:buChar char="•"/>
              <a:defRPr>
                <a:solidFill>
                  <a:schemeClr val="tx1"/>
                </a:solidFill>
                <a:latin typeface="Arial" charset="0"/>
                <a:cs typeface="Arial" charset="0"/>
              </a:defRPr>
            </a:lvl2pPr>
            <a:lvl3pPr marL="1143000" indent="-228600">
              <a:lnSpc>
                <a:spcPct val="150000"/>
              </a:lnSpc>
              <a:spcBef>
                <a:spcPts val="1200"/>
              </a:spcBef>
              <a:buFont typeface="Wingdings" pitchFamily="2" charset="2"/>
              <a:buChar char="§"/>
              <a:defRPr>
                <a:solidFill>
                  <a:schemeClr val="tx1"/>
                </a:solidFill>
                <a:latin typeface="Arial" charset="0"/>
                <a:cs typeface="Arial" charset="0"/>
              </a:defRPr>
            </a:lvl3pPr>
            <a:lvl4pPr marL="1600200" indent="-228600">
              <a:lnSpc>
                <a:spcPct val="150000"/>
              </a:lnSpc>
              <a:spcBef>
                <a:spcPts val="1200"/>
              </a:spcBef>
              <a:spcAft>
                <a:spcPts val="600"/>
              </a:spcAft>
              <a:buFont typeface="Arial" charset="0"/>
              <a:buChar char="•"/>
              <a:defRPr>
                <a:solidFill>
                  <a:schemeClr val="tx1"/>
                </a:solidFill>
                <a:latin typeface="Arial" charset="0"/>
                <a:cs typeface="Arial" charset="0"/>
              </a:defRPr>
            </a:lvl4pPr>
            <a:lvl5pPr marL="2057400" indent="-228600">
              <a:lnSpc>
                <a:spcPct val="150000"/>
              </a:lnSpc>
              <a:spcBef>
                <a:spcPts val="1200"/>
              </a:spcBef>
              <a:buFont typeface="Arial" charset="0"/>
              <a:buChar char="•"/>
              <a:defRPr>
                <a:solidFill>
                  <a:schemeClr val="tx1"/>
                </a:solidFill>
                <a:latin typeface="Arial" charset="0"/>
                <a:cs typeface="Arial" charset="0"/>
              </a:defRPr>
            </a:lvl5pPr>
            <a:lvl6pPr marL="2514600" indent="-228600" eaLnBrk="0" fontAlgn="base" hangingPunct="0">
              <a:lnSpc>
                <a:spcPct val="150000"/>
              </a:lnSpc>
              <a:spcBef>
                <a:spcPts val="1200"/>
              </a:spcBef>
              <a:spcAft>
                <a:spcPct val="0"/>
              </a:spcAft>
              <a:buFont typeface="Arial" charset="0"/>
              <a:buChar char="•"/>
              <a:defRPr>
                <a:solidFill>
                  <a:schemeClr val="tx1"/>
                </a:solidFill>
                <a:latin typeface="Arial" charset="0"/>
                <a:cs typeface="Arial" charset="0"/>
              </a:defRPr>
            </a:lvl6pPr>
            <a:lvl7pPr marL="2971800" indent="-228600" eaLnBrk="0" fontAlgn="base" hangingPunct="0">
              <a:lnSpc>
                <a:spcPct val="150000"/>
              </a:lnSpc>
              <a:spcBef>
                <a:spcPts val="1200"/>
              </a:spcBef>
              <a:spcAft>
                <a:spcPct val="0"/>
              </a:spcAft>
              <a:buFont typeface="Arial" charset="0"/>
              <a:buChar char="•"/>
              <a:defRPr>
                <a:solidFill>
                  <a:schemeClr val="tx1"/>
                </a:solidFill>
                <a:latin typeface="Arial" charset="0"/>
                <a:cs typeface="Arial" charset="0"/>
              </a:defRPr>
            </a:lvl7pPr>
            <a:lvl8pPr marL="3429000" indent="-228600" eaLnBrk="0" fontAlgn="base" hangingPunct="0">
              <a:lnSpc>
                <a:spcPct val="150000"/>
              </a:lnSpc>
              <a:spcBef>
                <a:spcPts val="1200"/>
              </a:spcBef>
              <a:spcAft>
                <a:spcPct val="0"/>
              </a:spcAft>
              <a:buFont typeface="Arial" charset="0"/>
              <a:buChar char="•"/>
              <a:defRPr>
                <a:solidFill>
                  <a:schemeClr val="tx1"/>
                </a:solidFill>
                <a:latin typeface="Arial" charset="0"/>
                <a:cs typeface="Arial" charset="0"/>
              </a:defRPr>
            </a:lvl8pPr>
            <a:lvl9pPr marL="3886200" indent="-228600" eaLnBrk="0" fontAlgn="base" hangingPunct="0">
              <a:lnSpc>
                <a:spcPct val="150000"/>
              </a:lnSpc>
              <a:spcBef>
                <a:spcPts val="1200"/>
              </a:spcBef>
              <a:spcAft>
                <a:spcPct val="0"/>
              </a:spcAft>
              <a:buFont typeface="Arial" charset="0"/>
              <a:buChar char="•"/>
              <a:defRPr>
                <a:solidFill>
                  <a:schemeClr val="tx1"/>
                </a:solidFill>
                <a:latin typeface="Arial" charset="0"/>
                <a:cs typeface="Arial" charset="0"/>
              </a:defRPr>
            </a:lvl9pPr>
          </a:lstStyle>
          <a:p>
            <a:pPr>
              <a:lnSpc>
                <a:spcPct val="100000"/>
              </a:lnSpc>
              <a:spcBef>
                <a:spcPct val="0"/>
              </a:spcBef>
              <a:spcAft>
                <a:spcPct val="0"/>
              </a:spcAft>
              <a:buFontTx/>
              <a:buNone/>
            </a:pPr>
            <a:fld id="{4C418EE9-72A4-40FE-A637-85361264502E}" type="slidenum">
              <a:rPr lang="de-DE" altLang="de-DE">
                <a:solidFill>
                  <a:srgbClr val="898989"/>
                </a:solidFill>
              </a:rPr>
              <a:pPr>
                <a:lnSpc>
                  <a:spcPct val="100000"/>
                </a:lnSpc>
                <a:spcBef>
                  <a:spcPct val="0"/>
                </a:spcBef>
                <a:spcAft>
                  <a:spcPct val="0"/>
                </a:spcAft>
                <a:buFontTx/>
                <a:buNone/>
              </a:pPr>
              <a:t>38</a:t>
            </a:fld>
            <a:endParaRPr lang="de-DE" altLang="de-DE">
              <a:solidFill>
                <a:srgbClr val="898989"/>
              </a:solidFill>
            </a:endParaRP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Review </a:t>
            </a:r>
            <a:r>
              <a:rPr lang="de-DE" dirty="0" err="1" smtClean="0"/>
              <a:t>by</a:t>
            </a:r>
            <a:r>
              <a:rPr lang="de-DE" smtClean="0"/>
              <a:t> the arbitral</a:t>
            </a:r>
            <a:r>
              <a:rPr lang="de-DE" dirty="0" smtClean="0"/>
              <a:t> </a:t>
            </a:r>
            <a:r>
              <a:rPr lang="de-DE" dirty="0" err="1" smtClean="0"/>
              <a:t>tribunal</a:t>
            </a:r>
            <a:endParaRPr lang="de-DE" dirty="0"/>
          </a:p>
        </p:txBody>
      </p:sp>
      <p:sp>
        <p:nvSpPr>
          <p:cNvPr id="3" name="Inhaltsplatzhalter 2"/>
          <p:cNvSpPr>
            <a:spLocks noGrp="1"/>
          </p:cNvSpPr>
          <p:nvPr>
            <p:ph idx="1"/>
          </p:nvPr>
        </p:nvSpPr>
        <p:spPr/>
        <p:txBody>
          <a:bodyPr/>
          <a:lstStyle/>
          <a:p>
            <a:r>
              <a:rPr lang="en-US" dirty="0" smtClean="0"/>
              <a:t>Usually appeal to another (higher) arbitral tribunal is not possible (unless agreed by the parties)</a:t>
            </a:r>
          </a:p>
          <a:p>
            <a:r>
              <a:rPr lang="en-US" dirty="0" smtClean="0"/>
              <a:t>Upon request of one party the arbitral Tribunal can correct obvious errors (calculation mistakes, typing mistakes etc.)</a:t>
            </a:r>
          </a:p>
          <a:p>
            <a:r>
              <a:rPr lang="en-US" dirty="0" smtClean="0"/>
              <a:t>Upon request of one party the tribunal may interpret the award but only if the award is unclear. </a:t>
            </a:r>
          </a:p>
          <a:p>
            <a:endParaRPr lang="en-US" dirty="0"/>
          </a:p>
        </p:txBody>
      </p:sp>
      <p:sp>
        <p:nvSpPr>
          <p:cNvPr id="4" name="Fußzeilenplatzhalter 3"/>
          <p:cNvSpPr>
            <a:spLocks noGrp="1"/>
          </p:cNvSpPr>
          <p:nvPr>
            <p:ph type="ftr" sz="quarter" idx="11"/>
          </p:nvPr>
        </p:nvSpPr>
        <p:spPr/>
        <p:txBody>
          <a:bodyPr/>
          <a:lstStyle/>
          <a:p>
            <a:pPr>
              <a:defRPr/>
            </a:pPr>
            <a:r>
              <a:rPr lang="de-DE" smtClean="0"/>
              <a:t>Prof. Dr. Wolfgang Wurmnest – IZVR </a:t>
            </a:r>
            <a:endParaRPr lang="de-DE"/>
          </a:p>
        </p:txBody>
      </p:sp>
      <p:sp>
        <p:nvSpPr>
          <p:cNvPr id="5" name="Foliennummernplatzhalter 4"/>
          <p:cNvSpPr>
            <a:spLocks noGrp="1"/>
          </p:cNvSpPr>
          <p:nvPr>
            <p:ph type="sldNum" sz="quarter" idx="12"/>
          </p:nvPr>
        </p:nvSpPr>
        <p:spPr/>
        <p:txBody>
          <a:bodyPr/>
          <a:lstStyle/>
          <a:p>
            <a:fld id="{B705974D-1037-42CF-ADAD-2A7D64A8C1D9}" type="slidenum">
              <a:rPr lang="de-DE" altLang="de-DE" smtClean="0"/>
              <a:pPr/>
              <a:t>39</a:t>
            </a:fld>
            <a:endParaRPr lang="de-DE" altLang="de-DE"/>
          </a:p>
        </p:txBody>
      </p:sp>
    </p:spTree>
    <p:extLst>
      <p:ext uri="{BB962C8B-B14F-4D97-AF65-F5344CB8AC3E}">
        <p14:creationId xmlns:p14="http://schemas.microsoft.com/office/powerpoint/2010/main" val="14488606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el 1"/>
          <p:cNvSpPr>
            <a:spLocks noGrp="1"/>
          </p:cNvSpPr>
          <p:nvPr>
            <p:ph type="title"/>
          </p:nvPr>
        </p:nvSpPr>
        <p:spPr>
          <a:xfrm>
            <a:off x="107950" y="115888"/>
            <a:ext cx="7127875" cy="814387"/>
          </a:xfrm>
        </p:spPr>
        <p:txBody>
          <a:bodyPr/>
          <a:lstStyle/>
          <a:p>
            <a:r>
              <a:rPr lang="de-DE" altLang="de-DE" dirty="0" err="1" smtClean="0">
                <a:latin typeface="Arial" charset="0"/>
                <a:cs typeface="Arial" charset="0"/>
              </a:rPr>
              <a:t>Distinguish</a:t>
            </a:r>
            <a:r>
              <a:rPr lang="de-DE" altLang="de-DE" dirty="0" smtClean="0">
                <a:latin typeface="Arial" charset="0"/>
                <a:cs typeface="Arial" charset="0"/>
              </a:rPr>
              <a:t> </a:t>
            </a:r>
            <a:r>
              <a:rPr lang="de-DE" altLang="de-DE" dirty="0" err="1" smtClean="0">
                <a:latin typeface="Arial" charset="0"/>
                <a:cs typeface="Arial" charset="0"/>
              </a:rPr>
              <a:t>arbitration</a:t>
            </a:r>
            <a:r>
              <a:rPr lang="de-DE" altLang="de-DE" dirty="0" smtClean="0">
                <a:latin typeface="Arial" charset="0"/>
                <a:cs typeface="Arial" charset="0"/>
              </a:rPr>
              <a:t> </a:t>
            </a:r>
            <a:r>
              <a:rPr lang="de-DE" altLang="de-DE" dirty="0" err="1" smtClean="0">
                <a:latin typeface="Arial" charset="0"/>
                <a:cs typeface="Arial" charset="0"/>
              </a:rPr>
              <a:t>from</a:t>
            </a:r>
            <a:r>
              <a:rPr lang="de-DE" altLang="de-DE" dirty="0" smtClean="0">
                <a:latin typeface="Arial" charset="0"/>
                <a:cs typeface="Arial" charset="0"/>
              </a:rPr>
              <a:t> </a:t>
            </a:r>
            <a:r>
              <a:rPr lang="de-DE" altLang="de-DE" dirty="0" err="1" smtClean="0">
                <a:latin typeface="Arial" charset="0"/>
                <a:cs typeface="Arial" charset="0"/>
              </a:rPr>
              <a:t>other</a:t>
            </a:r>
            <a:r>
              <a:rPr lang="de-DE" altLang="de-DE" dirty="0" smtClean="0">
                <a:latin typeface="Arial" charset="0"/>
                <a:cs typeface="Arial" charset="0"/>
              </a:rPr>
              <a:t> </a:t>
            </a:r>
            <a:r>
              <a:rPr lang="de-DE" altLang="de-DE" dirty="0" err="1" smtClean="0">
                <a:latin typeface="Arial" charset="0"/>
                <a:cs typeface="Arial" charset="0"/>
              </a:rPr>
              <a:t>dispute</a:t>
            </a:r>
            <a:r>
              <a:rPr lang="de-DE" altLang="de-DE" dirty="0" smtClean="0">
                <a:latin typeface="Arial" charset="0"/>
                <a:cs typeface="Arial" charset="0"/>
              </a:rPr>
              <a:t> </a:t>
            </a:r>
            <a:r>
              <a:rPr lang="de-DE" altLang="de-DE" dirty="0" err="1" smtClean="0">
                <a:latin typeface="Arial" charset="0"/>
                <a:cs typeface="Arial" charset="0"/>
              </a:rPr>
              <a:t>settlement</a:t>
            </a:r>
            <a:r>
              <a:rPr lang="de-DE" altLang="de-DE" dirty="0" smtClean="0">
                <a:latin typeface="Arial" charset="0"/>
                <a:cs typeface="Arial" charset="0"/>
              </a:rPr>
              <a:t> </a:t>
            </a:r>
            <a:r>
              <a:rPr lang="de-DE" altLang="de-DE" dirty="0" err="1" smtClean="0">
                <a:latin typeface="Arial" charset="0"/>
                <a:cs typeface="Arial" charset="0"/>
              </a:rPr>
              <a:t>mechanisms</a:t>
            </a:r>
            <a:endParaRPr lang="de-DE" altLang="de-DE" dirty="0" smtClean="0">
              <a:latin typeface="Arial" charset="0"/>
              <a:cs typeface="Arial" charset="0"/>
            </a:endParaRPr>
          </a:p>
        </p:txBody>
      </p:sp>
      <p:sp>
        <p:nvSpPr>
          <p:cNvPr id="3" name="Inhaltsplatzhalter 2"/>
          <p:cNvSpPr>
            <a:spLocks noGrp="1"/>
          </p:cNvSpPr>
          <p:nvPr>
            <p:ph idx="1"/>
          </p:nvPr>
        </p:nvSpPr>
        <p:spPr>
          <a:xfrm>
            <a:off x="107950" y="1052513"/>
            <a:ext cx="8928100" cy="5400675"/>
          </a:xfrm>
        </p:spPr>
        <p:txBody>
          <a:bodyPr/>
          <a:lstStyle/>
          <a:p>
            <a:pPr marL="0" indent="0">
              <a:buFont typeface="Symbol" pitchFamily="18" charset="2"/>
              <a:buNone/>
              <a:defRPr/>
            </a:pPr>
            <a:r>
              <a:rPr lang="de-DE" b="1" dirty="0" smtClean="0"/>
              <a:t>Mediation</a:t>
            </a:r>
          </a:p>
          <a:p>
            <a:pPr>
              <a:defRPr/>
            </a:pPr>
            <a:r>
              <a:rPr lang="en-US" dirty="0"/>
              <a:t>Process by which disputing parties engage the assistance of a neutral third party to act as a mediator – a facilitating intermediary – who has no authority to make any binding decisions but who uses various procedures, techniques and skills to help the parties resolve their dispute by negotiated agreement without adjudication</a:t>
            </a:r>
          </a:p>
          <a:p>
            <a:pPr>
              <a:defRPr/>
            </a:pPr>
            <a:r>
              <a:rPr lang="en-US" dirty="0"/>
              <a:t>Essentially negotiations supported by a neutral third party</a:t>
            </a:r>
          </a:p>
          <a:p>
            <a:pPr>
              <a:defRPr/>
            </a:pPr>
            <a:r>
              <a:rPr lang="en-US" dirty="0"/>
              <a:t>Mediators sometimes have knowledge of psychology (business psychology)</a:t>
            </a:r>
          </a:p>
          <a:p>
            <a:pPr>
              <a:defRPr/>
            </a:pPr>
            <a:r>
              <a:rPr lang="en-US" dirty="0" smtClean="0"/>
              <a:t>The main difference between arbitration and mediation lies in the fact that a mediator cannot decide the dispute against the will of one (or both) party/</a:t>
            </a:r>
            <a:r>
              <a:rPr lang="en-US" dirty="0" err="1" smtClean="0"/>
              <a:t>ies</a:t>
            </a:r>
            <a:r>
              <a:rPr lang="en-US" dirty="0" smtClean="0"/>
              <a:t>.</a:t>
            </a:r>
          </a:p>
          <a:p>
            <a:pPr marL="0" indent="0">
              <a:buFont typeface="Symbol" pitchFamily="18" charset="2"/>
              <a:buNone/>
              <a:defRPr/>
            </a:pPr>
            <a:endParaRPr lang="en-US" dirty="0" smtClean="0"/>
          </a:p>
        </p:txBody>
      </p:sp>
      <p:sp>
        <p:nvSpPr>
          <p:cNvPr id="4" name="Fußzeilenplatzhalter 3"/>
          <p:cNvSpPr>
            <a:spLocks noGrp="1"/>
          </p:cNvSpPr>
          <p:nvPr>
            <p:ph type="ftr" sz="quarter" idx="11"/>
          </p:nvPr>
        </p:nvSpPr>
        <p:spPr/>
        <p:txBody>
          <a:bodyPr/>
          <a:lstStyle/>
          <a:p>
            <a:pPr>
              <a:defRPr/>
            </a:pPr>
            <a:r>
              <a:rPr lang="de-DE"/>
              <a:t>Prof. Dr. Wolfgang Wurmnest – IZVR </a:t>
            </a:r>
          </a:p>
        </p:txBody>
      </p:sp>
      <p:sp>
        <p:nvSpPr>
          <p:cNvPr id="23557" name="Foliennummernplatzhalt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150000"/>
              </a:lnSpc>
              <a:spcBef>
                <a:spcPts val="1200"/>
              </a:spcBef>
              <a:spcAft>
                <a:spcPts val="600"/>
              </a:spcAft>
              <a:buFont typeface="Symbol" pitchFamily="18" charset="2"/>
              <a:buChar char="-"/>
              <a:defRPr>
                <a:solidFill>
                  <a:schemeClr val="tx1"/>
                </a:solidFill>
                <a:latin typeface="Arial" charset="0"/>
                <a:cs typeface="Arial" charset="0"/>
              </a:defRPr>
            </a:lvl1pPr>
            <a:lvl2pPr marL="742950" indent="-285750">
              <a:lnSpc>
                <a:spcPct val="150000"/>
              </a:lnSpc>
              <a:spcBef>
                <a:spcPts val="600"/>
              </a:spcBef>
              <a:spcAft>
                <a:spcPts val="600"/>
              </a:spcAft>
              <a:buFont typeface="Arial" charset="0"/>
              <a:buChar char="•"/>
              <a:defRPr>
                <a:solidFill>
                  <a:schemeClr val="tx1"/>
                </a:solidFill>
                <a:latin typeface="Arial" charset="0"/>
                <a:cs typeface="Arial" charset="0"/>
              </a:defRPr>
            </a:lvl2pPr>
            <a:lvl3pPr marL="1143000" indent="-228600">
              <a:lnSpc>
                <a:spcPct val="150000"/>
              </a:lnSpc>
              <a:spcBef>
                <a:spcPts val="1200"/>
              </a:spcBef>
              <a:buFont typeface="Wingdings" pitchFamily="2" charset="2"/>
              <a:buChar char="§"/>
              <a:defRPr>
                <a:solidFill>
                  <a:schemeClr val="tx1"/>
                </a:solidFill>
                <a:latin typeface="Arial" charset="0"/>
                <a:cs typeface="Arial" charset="0"/>
              </a:defRPr>
            </a:lvl3pPr>
            <a:lvl4pPr marL="1600200" indent="-228600">
              <a:lnSpc>
                <a:spcPct val="150000"/>
              </a:lnSpc>
              <a:spcBef>
                <a:spcPts val="1200"/>
              </a:spcBef>
              <a:spcAft>
                <a:spcPts val="600"/>
              </a:spcAft>
              <a:buFont typeface="Arial" charset="0"/>
              <a:buChar char="•"/>
              <a:defRPr>
                <a:solidFill>
                  <a:schemeClr val="tx1"/>
                </a:solidFill>
                <a:latin typeface="Arial" charset="0"/>
                <a:cs typeface="Arial" charset="0"/>
              </a:defRPr>
            </a:lvl4pPr>
            <a:lvl5pPr marL="2057400" indent="-228600">
              <a:lnSpc>
                <a:spcPct val="150000"/>
              </a:lnSpc>
              <a:spcBef>
                <a:spcPts val="1200"/>
              </a:spcBef>
              <a:buFont typeface="Arial" charset="0"/>
              <a:buChar char="•"/>
              <a:defRPr>
                <a:solidFill>
                  <a:schemeClr val="tx1"/>
                </a:solidFill>
                <a:latin typeface="Arial" charset="0"/>
                <a:cs typeface="Arial" charset="0"/>
              </a:defRPr>
            </a:lvl5pPr>
            <a:lvl6pPr marL="2514600" indent="-228600" eaLnBrk="0" fontAlgn="base" hangingPunct="0">
              <a:lnSpc>
                <a:spcPct val="150000"/>
              </a:lnSpc>
              <a:spcBef>
                <a:spcPts val="1200"/>
              </a:spcBef>
              <a:spcAft>
                <a:spcPct val="0"/>
              </a:spcAft>
              <a:buFont typeface="Arial" charset="0"/>
              <a:buChar char="•"/>
              <a:defRPr>
                <a:solidFill>
                  <a:schemeClr val="tx1"/>
                </a:solidFill>
                <a:latin typeface="Arial" charset="0"/>
                <a:cs typeface="Arial" charset="0"/>
              </a:defRPr>
            </a:lvl6pPr>
            <a:lvl7pPr marL="2971800" indent="-228600" eaLnBrk="0" fontAlgn="base" hangingPunct="0">
              <a:lnSpc>
                <a:spcPct val="150000"/>
              </a:lnSpc>
              <a:spcBef>
                <a:spcPts val="1200"/>
              </a:spcBef>
              <a:spcAft>
                <a:spcPct val="0"/>
              </a:spcAft>
              <a:buFont typeface="Arial" charset="0"/>
              <a:buChar char="•"/>
              <a:defRPr>
                <a:solidFill>
                  <a:schemeClr val="tx1"/>
                </a:solidFill>
                <a:latin typeface="Arial" charset="0"/>
                <a:cs typeface="Arial" charset="0"/>
              </a:defRPr>
            </a:lvl7pPr>
            <a:lvl8pPr marL="3429000" indent="-228600" eaLnBrk="0" fontAlgn="base" hangingPunct="0">
              <a:lnSpc>
                <a:spcPct val="150000"/>
              </a:lnSpc>
              <a:spcBef>
                <a:spcPts val="1200"/>
              </a:spcBef>
              <a:spcAft>
                <a:spcPct val="0"/>
              </a:spcAft>
              <a:buFont typeface="Arial" charset="0"/>
              <a:buChar char="•"/>
              <a:defRPr>
                <a:solidFill>
                  <a:schemeClr val="tx1"/>
                </a:solidFill>
                <a:latin typeface="Arial" charset="0"/>
                <a:cs typeface="Arial" charset="0"/>
              </a:defRPr>
            </a:lvl8pPr>
            <a:lvl9pPr marL="3886200" indent="-228600" eaLnBrk="0" fontAlgn="base" hangingPunct="0">
              <a:lnSpc>
                <a:spcPct val="150000"/>
              </a:lnSpc>
              <a:spcBef>
                <a:spcPts val="1200"/>
              </a:spcBef>
              <a:spcAft>
                <a:spcPct val="0"/>
              </a:spcAft>
              <a:buFont typeface="Arial" charset="0"/>
              <a:buChar char="•"/>
              <a:defRPr>
                <a:solidFill>
                  <a:schemeClr val="tx1"/>
                </a:solidFill>
                <a:latin typeface="Arial" charset="0"/>
                <a:cs typeface="Arial" charset="0"/>
              </a:defRPr>
            </a:lvl9pPr>
          </a:lstStyle>
          <a:p>
            <a:pPr>
              <a:lnSpc>
                <a:spcPct val="100000"/>
              </a:lnSpc>
              <a:spcBef>
                <a:spcPct val="0"/>
              </a:spcBef>
              <a:spcAft>
                <a:spcPct val="0"/>
              </a:spcAft>
              <a:buFontTx/>
              <a:buNone/>
            </a:pPr>
            <a:fld id="{A962C119-C089-48D9-99A7-C7A08B23F288}" type="slidenum">
              <a:rPr lang="de-DE" altLang="de-DE">
                <a:solidFill>
                  <a:srgbClr val="898989"/>
                </a:solidFill>
              </a:rPr>
              <a:pPr>
                <a:lnSpc>
                  <a:spcPct val="100000"/>
                </a:lnSpc>
                <a:spcBef>
                  <a:spcPct val="0"/>
                </a:spcBef>
                <a:spcAft>
                  <a:spcPct val="0"/>
                </a:spcAft>
                <a:buFontTx/>
                <a:buNone/>
              </a:pPr>
              <a:t>4</a:t>
            </a:fld>
            <a:endParaRPr lang="de-DE" altLang="de-DE">
              <a:solidFill>
                <a:srgbClr val="898989"/>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err="1" smtClean="0"/>
              <a:t>Recourse</a:t>
            </a:r>
            <a:r>
              <a:rPr lang="de-DE" dirty="0" smtClean="0"/>
              <a:t> </a:t>
            </a:r>
            <a:r>
              <a:rPr lang="de-DE" dirty="0" err="1" smtClean="0"/>
              <a:t>against</a:t>
            </a:r>
            <a:r>
              <a:rPr lang="de-DE" dirty="0" smtClean="0"/>
              <a:t> the </a:t>
            </a:r>
            <a:r>
              <a:rPr lang="de-DE" dirty="0" err="1" smtClean="0"/>
              <a:t>award</a:t>
            </a:r>
            <a:r>
              <a:rPr lang="de-DE" dirty="0" smtClean="0"/>
              <a:t> </a:t>
            </a:r>
            <a:r>
              <a:rPr lang="de-DE" dirty="0" err="1" smtClean="0"/>
              <a:t>before</a:t>
            </a:r>
            <a:r>
              <a:rPr lang="de-DE" dirty="0" smtClean="0"/>
              <a:t> a </a:t>
            </a:r>
            <a:r>
              <a:rPr lang="de-DE" dirty="0" err="1" smtClean="0"/>
              <a:t>court</a:t>
            </a:r>
            <a:endParaRPr lang="de-DE" dirty="0"/>
          </a:p>
        </p:txBody>
      </p:sp>
      <p:sp>
        <p:nvSpPr>
          <p:cNvPr id="3" name="Inhaltsplatzhalter 2"/>
          <p:cNvSpPr>
            <a:spLocks noGrp="1"/>
          </p:cNvSpPr>
          <p:nvPr>
            <p:ph idx="1"/>
          </p:nvPr>
        </p:nvSpPr>
        <p:spPr/>
        <p:txBody>
          <a:bodyPr/>
          <a:lstStyle/>
          <a:p>
            <a:r>
              <a:rPr lang="en-US" dirty="0" smtClean="0"/>
              <a:t>States retain some power to review arbitral awards. </a:t>
            </a:r>
          </a:p>
          <a:p>
            <a:r>
              <a:rPr lang="en-US" dirty="0" smtClean="0"/>
              <a:t>Parties may apply for setting aside the award before the courts in the country of the  seat of arbitration (exclusive jurisdiction).</a:t>
            </a:r>
          </a:p>
          <a:p>
            <a:pPr lvl="1"/>
            <a:r>
              <a:rPr lang="en-US" dirty="0" smtClean="0"/>
              <a:t>Each state defines in its procedural rules which court shall hear applications for setting side an award (including deadlines, e.g</a:t>
            </a:r>
            <a:r>
              <a:rPr lang="en-US" dirty="0"/>
              <a:t>. </a:t>
            </a:r>
            <a:r>
              <a:rPr lang="en-US" dirty="0" smtClean="0"/>
              <a:t>submission within 30 </a:t>
            </a:r>
            <a:r>
              <a:rPr lang="en-US" dirty="0"/>
              <a:t>days </a:t>
            </a:r>
            <a:r>
              <a:rPr lang="en-US" dirty="0" smtClean="0"/>
              <a:t>after receiving the award). </a:t>
            </a:r>
          </a:p>
          <a:p>
            <a:pPr lvl="1"/>
            <a:r>
              <a:rPr lang="en-US" dirty="0" smtClean="0"/>
              <a:t>Read </a:t>
            </a:r>
            <a:r>
              <a:rPr lang="en-US" dirty="0" smtClean="0">
                <a:solidFill>
                  <a:srgbClr val="FF0000"/>
                </a:solidFill>
              </a:rPr>
              <a:t>Art. 34 UNCITRAL ML, Art. 6 UNCITRAL ML</a:t>
            </a:r>
          </a:p>
          <a:p>
            <a:r>
              <a:rPr lang="en-US" dirty="0" smtClean="0"/>
              <a:t>P: How rigorous should this review be? </a:t>
            </a:r>
          </a:p>
          <a:p>
            <a:pPr>
              <a:spcAft>
                <a:spcPts val="600"/>
              </a:spcAft>
            </a:pPr>
            <a:r>
              <a:rPr lang="en-US" dirty="0" smtClean="0"/>
              <a:t>Overly strict control may devalue arbitration. Therefore most states agree that</a:t>
            </a:r>
          </a:p>
          <a:p>
            <a:pPr lvl="1"/>
            <a:r>
              <a:rPr lang="en-US" dirty="0"/>
              <a:t>t</a:t>
            </a:r>
            <a:r>
              <a:rPr lang="en-US" dirty="0" smtClean="0"/>
              <a:t>here should be no review on the merits (</a:t>
            </a:r>
            <a:r>
              <a:rPr lang="en-US" i="1" dirty="0" err="1" smtClean="0"/>
              <a:t>révision</a:t>
            </a:r>
            <a:r>
              <a:rPr lang="en-US" i="1" dirty="0" smtClean="0"/>
              <a:t> au fond</a:t>
            </a:r>
            <a:r>
              <a:rPr lang="en-US" dirty="0" smtClean="0"/>
              <a:t>) and</a:t>
            </a:r>
          </a:p>
          <a:p>
            <a:pPr lvl="1"/>
            <a:r>
              <a:rPr lang="en-US" dirty="0"/>
              <a:t>r</a:t>
            </a:r>
            <a:r>
              <a:rPr lang="en-US" dirty="0" smtClean="0"/>
              <a:t>eview should be restricted to grave violations of the law.</a:t>
            </a:r>
          </a:p>
          <a:p>
            <a:pPr marL="285750" lvl="1" indent="-285750">
              <a:buFont typeface="Symbol" panose="05050102010706020507" pitchFamily="18" charset="2"/>
              <a:buChar char="-"/>
            </a:pPr>
            <a:r>
              <a:rPr lang="de-DE" dirty="0" smtClean="0">
                <a:solidFill>
                  <a:srgbClr val="FF0000"/>
                </a:solidFill>
              </a:rPr>
              <a:t>Read Art. 34 UNCITRAL ML</a:t>
            </a:r>
            <a:endParaRPr lang="de-DE" dirty="0">
              <a:solidFill>
                <a:srgbClr val="FF0000"/>
              </a:solidFill>
            </a:endParaRPr>
          </a:p>
        </p:txBody>
      </p:sp>
      <p:sp>
        <p:nvSpPr>
          <p:cNvPr id="4" name="Fußzeilenplatzhalter 3"/>
          <p:cNvSpPr>
            <a:spLocks noGrp="1"/>
          </p:cNvSpPr>
          <p:nvPr>
            <p:ph type="ftr" sz="quarter" idx="11"/>
          </p:nvPr>
        </p:nvSpPr>
        <p:spPr/>
        <p:txBody>
          <a:bodyPr/>
          <a:lstStyle/>
          <a:p>
            <a:pPr>
              <a:defRPr/>
            </a:pPr>
            <a:r>
              <a:rPr lang="de-DE" smtClean="0"/>
              <a:t>Prof. Dr. Wolfgang Wurmnest – IZVR </a:t>
            </a:r>
            <a:endParaRPr lang="de-DE"/>
          </a:p>
        </p:txBody>
      </p:sp>
      <p:sp>
        <p:nvSpPr>
          <p:cNvPr id="5" name="Foliennummernplatzhalter 4"/>
          <p:cNvSpPr>
            <a:spLocks noGrp="1"/>
          </p:cNvSpPr>
          <p:nvPr>
            <p:ph type="sldNum" sz="quarter" idx="12"/>
          </p:nvPr>
        </p:nvSpPr>
        <p:spPr/>
        <p:txBody>
          <a:bodyPr/>
          <a:lstStyle/>
          <a:p>
            <a:fld id="{B705974D-1037-42CF-ADAD-2A7D64A8C1D9}" type="slidenum">
              <a:rPr lang="de-DE" altLang="de-DE" smtClean="0"/>
              <a:pPr/>
              <a:t>40</a:t>
            </a:fld>
            <a:endParaRPr lang="de-DE" altLang="de-DE"/>
          </a:p>
        </p:txBody>
      </p:sp>
    </p:spTree>
    <p:extLst>
      <p:ext uri="{BB962C8B-B14F-4D97-AF65-F5344CB8AC3E}">
        <p14:creationId xmlns:p14="http://schemas.microsoft.com/office/powerpoint/2010/main" val="22556328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Recognition and </a:t>
            </a:r>
            <a:r>
              <a:rPr lang="de-DE" dirty="0" err="1" smtClean="0"/>
              <a:t>enforcement</a:t>
            </a:r>
            <a:r>
              <a:rPr lang="de-DE" dirty="0" smtClean="0"/>
              <a:t> of </a:t>
            </a:r>
            <a:r>
              <a:rPr lang="de-DE" dirty="0" err="1" smtClean="0"/>
              <a:t>awards</a:t>
            </a:r>
            <a:endParaRPr lang="de-DE" dirty="0"/>
          </a:p>
        </p:txBody>
      </p:sp>
      <p:sp>
        <p:nvSpPr>
          <p:cNvPr id="3" name="Inhaltsplatzhalter 2"/>
          <p:cNvSpPr>
            <a:spLocks noGrp="1"/>
          </p:cNvSpPr>
          <p:nvPr>
            <p:ph idx="1"/>
          </p:nvPr>
        </p:nvSpPr>
        <p:spPr/>
        <p:txBody>
          <a:bodyPr/>
          <a:lstStyle/>
          <a:p>
            <a:r>
              <a:rPr lang="en-US" dirty="0" smtClean="0"/>
              <a:t>An arbitral tribunal has no powers to force the losing party to comply with the award</a:t>
            </a:r>
          </a:p>
          <a:p>
            <a:r>
              <a:rPr lang="en-US" dirty="0" smtClean="0"/>
              <a:t>State institutions must aid in the enforcement of an award.</a:t>
            </a:r>
          </a:p>
          <a:p>
            <a:r>
              <a:rPr lang="en-US" dirty="0" smtClean="0"/>
              <a:t>Very important convention</a:t>
            </a:r>
            <a:r>
              <a:rPr lang="en-US" dirty="0"/>
              <a:t>: United Nations Convention on the Recognition and Enforcement of Foreign Arbitral Awards (New York, 10 June 1958</a:t>
            </a:r>
            <a:r>
              <a:rPr lang="en-US" dirty="0" smtClean="0"/>
              <a:t>) (“NY Conv”)</a:t>
            </a:r>
          </a:p>
          <a:p>
            <a:pPr lvl="1"/>
            <a:r>
              <a:rPr lang="en-US" dirty="0" smtClean="0"/>
              <a:t>More than 150 contracting states</a:t>
            </a:r>
          </a:p>
          <a:p>
            <a:pPr lvl="1"/>
            <a:r>
              <a:rPr lang="en-US" dirty="0" smtClean="0"/>
              <a:t>Including France, Germany, China, Russia, USA, Vietnam</a:t>
            </a:r>
          </a:p>
          <a:p>
            <a:r>
              <a:rPr lang="en-US" dirty="0" smtClean="0"/>
              <a:t>Convention’s important rules were “integrated” in Arts. 35 &amp; 36 </a:t>
            </a:r>
            <a:r>
              <a:rPr lang="en-US" dirty="0"/>
              <a:t>UNCITRAL ML </a:t>
            </a:r>
            <a:r>
              <a:rPr lang="en-US" dirty="0" smtClean="0"/>
              <a:t>(with slight linguistic alterations)</a:t>
            </a:r>
          </a:p>
          <a:p>
            <a:pPr marL="0" indent="0">
              <a:buNone/>
            </a:pPr>
            <a:endParaRPr lang="en-US" dirty="0"/>
          </a:p>
        </p:txBody>
      </p:sp>
      <p:sp>
        <p:nvSpPr>
          <p:cNvPr id="4" name="Fußzeilenplatzhalter 3"/>
          <p:cNvSpPr>
            <a:spLocks noGrp="1"/>
          </p:cNvSpPr>
          <p:nvPr>
            <p:ph type="ftr" sz="quarter" idx="11"/>
          </p:nvPr>
        </p:nvSpPr>
        <p:spPr/>
        <p:txBody>
          <a:bodyPr/>
          <a:lstStyle/>
          <a:p>
            <a:pPr>
              <a:defRPr/>
            </a:pPr>
            <a:r>
              <a:rPr lang="de-DE" smtClean="0"/>
              <a:t>Prof. Dr. Wolfgang Wurmnest – IZVR </a:t>
            </a:r>
            <a:endParaRPr lang="de-DE"/>
          </a:p>
        </p:txBody>
      </p:sp>
      <p:sp>
        <p:nvSpPr>
          <p:cNvPr id="5" name="Foliennummernplatzhalter 4"/>
          <p:cNvSpPr>
            <a:spLocks noGrp="1"/>
          </p:cNvSpPr>
          <p:nvPr>
            <p:ph type="sldNum" sz="quarter" idx="12"/>
          </p:nvPr>
        </p:nvSpPr>
        <p:spPr/>
        <p:txBody>
          <a:bodyPr/>
          <a:lstStyle/>
          <a:p>
            <a:fld id="{B705974D-1037-42CF-ADAD-2A7D64A8C1D9}" type="slidenum">
              <a:rPr lang="de-DE" altLang="de-DE" smtClean="0"/>
              <a:pPr/>
              <a:t>41</a:t>
            </a:fld>
            <a:endParaRPr lang="de-DE" altLang="de-DE"/>
          </a:p>
        </p:txBody>
      </p:sp>
    </p:spTree>
    <p:extLst>
      <p:ext uri="{BB962C8B-B14F-4D97-AF65-F5344CB8AC3E}">
        <p14:creationId xmlns:p14="http://schemas.microsoft.com/office/powerpoint/2010/main" val="7060039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Article </a:t>
            </a:r>
            <a:r>
              <a:rPr lang="en-US" dirty="0" smtClean="0"/>
              <a:t>III NY Conv</a:t>
            </a:r>
            <a:endParaRPr lang="de-DE" dirty="0"/>
          </a:p>
        </p:txBody>
      </p:sp>
      <p:sp>
        <p:nvSpPr>
          <p:cNvPr id="3" name="Inhaltsplatzhalter 2"/>
          <p:cNvSpPr>
            <a:spLocks noGrp="1"/>
          </p:cNvSpPr>
          <p:nvPr>
            <p:ph idx="1"/>
          </p:nvPr>
        </p:nvSpPr>
        <p:spPr/>
        <p:txBody>
          <a:bodyPr/>
          <a:lstStyle/>
          <a:p>
            <a:pPr marL="0" indent="0">
              <a:buNone/>
            </a:pPr>
            <a:r>
              <a:rPr lang="en-US" i="1" dirty="0" smtClean="0"/>
              <a:t>“Each </a:t>
            </a:r>
            <a:r>
              <a:rPr lang="en-US" i="1" dirty="0"/>
              <a:t>Contracting State shall recognize arbitral awards as </a:t>
            </a:r>
            <a:r>
              <a:rPr lang="en-US" i="1" u="sng" dirty="0"/>
              <a:t>binding</a:t>
            </a:r>
            <a:r>
              <a:rPr lang="en-US" i="1" dirty="0"/>
              <a:t> and enforce them in accordance with the rules of </a:t>
            </a:r>
            <a:r>
              <a:rPr lang="en-US" i="1" u="sng" dirty="0"/>
              <a:t>procedure of the territory where the award is relied upon</a:t>
            </a:r>
            <a:r>
              <a:rPr lang="en-US" i="1" dirty="0"/>
              <a:t>, under the conditions laid down in the following articles. There shall not be imposed substantially more onerous conditions or higher fees or charges on the recognition or enforcement of arbitral awards to which this Convention applies than are imposed on the recognition or enforcement of domestic arbitral awards</a:t>
            </a:r>
            <a:r>
              <a:rPr lang="en-US" i="1" dirty="0" smtClean="0"/>
              <a:t>.”</a:t>
            </a:r>
          </a:p>
          <a:p>
            <a:r>
              <a:rPr lang="en-US" dirty="0" smtClean="0"/>
              <a:t>Each state lays down a procedure to enforce foreign awards, for example</a:t>
            </a:r>
          </a:p>
          <a:p>
            <a:pPr lvl="1"/>
            <a:r>
              <a:rPr lang="en-US" dirty="0" smtClean="0"/>
              <a:t>Which courts have the power to enforce the awards.</a:t>
            </a:r>
          </a:p>
          <a:p>
            <a:pPr lvl="1"/>
            <a:r>
              <a:rPr lang="en-US" dirty="0" smtClean="0"/>
              <a:t>Whether the defendant must be heard and whether there must be an oral proceeding.</a:t>
            </a:r>
          </a:p>
          <a:p>
            <a:pPr lvl="1"/>
            <a:r>
              <a:rPr lang="en-US" dirty="0" smtClean="0"/>
              <a:t>What kind of defenses can be relied upon by the defendant.</a:t>
            </a:r>
          </a:p>
          <a:p>
            <a:r>
              <a:rPr lang="en-US" dirty="0" smtClean="0"/>
              <a:t>If an award rendered by an arbitral tribunal in Hong Kong is to be enforced </a:t>
            </a:r>
          </a:p>
          <a:p>
            <a:pPr lvl="1"/>
            <a:r>
              <a:rPr lang="en-US" dirty="0" smtClean="0"/>
              <a:t>in Vietnam, the Vietnamese rules of procedure apply. </a:t>
            </a:r>
          </a:p>
          <a:p>
            <a:pPr lvl="1"/>
            <a:r>
              <a:rPr lang="en-US" dirty="0"/>
              <a:t>i</a:t>
            </a:r>
            <a:r>
              <a:rPr lang="en-US" dirty="0" smtClean="0"/>
              <a:t>n Germany, the German rules apply.</a:t>
            </a:r>
            <a:endParaRPr lang="en-US" dirty="0"/>
          </a:p>
          <a:p>
            <a:endParaRPr lang="de-DE" dirty="0"/>
          </a:p>
        </p:txBody>
      </p:sp>
      <p:sp>
        <p:nvSpPr>
          <p:cNvPr id="4" name="Fußzeilenplatzhalter 3"/>
          <p:cNvSpPr>
            <a:spLocks noGrp="1"/>
          </p:cNvSpPr>
          <p:nvPr>
            <p:ph type="ftr" sz="quarter" idx="11"/>
          </p:nvPr>
        </p:nvSpPr>
        <p:spPr/>
        <p:txBody>
          <a:bodyPr/>
          <a:lstStyle/>
          <a:p>
            <a:pPr>
              <a:defRPr/>
            </a:pPr>
            <a:r>
              <a:rPr lang="de-DE" smtClean="0"/>
              <a:t>Prof. Dr. Wolfgang Wurmnest – IZVR </a:t>
            </a:r>
            <a:endParaRPr lang="de-DE"/>
          </a:p>
        </p:txBody>
      </p:sp>
      <p:sp>
        <p:nvSpPr>
          <p:cNvPr id="5" name="Foliennummernplatzhalter 4"/>
          <p:cNvSpPr>
            <a:spLocks noGrp="1"/>
          </p:cNvSpPr>
          <p:nvPr>
            <p:ph type="sldNum" sz="quarter" idx="12"/>
          </p:nvPr>
        </p:nvSpPr>
        <p:spPr/>
        <p:txBody>
          <a:bodyPr/>
          <a:lstStyle/>
          <a:p>
            <a:fld id="{B705974D-1037-42CF-ADAD-2A7D64A8C1D9}" type="slidenum">
              <a:rPr lang="de-DE" altLang="de-DE" smtClean="0"/>
              <a:pPr/>
              <a:t>42</a:t>
            </a:fld>
            <a:endParaRPr lang="de-DE" altLang="de-DE"/>
          </a:p>
        </p:txBody>
      </p:sp>
    </p:spTree>
    <p:extLst>
      <p:ext uri="{BB962C8B-B14F-4D97-AF65-F5344CB8AC3E}">
        <p14:creationId xmlns:p14="http://schemas.microsoft.com/office/powerpoint/2010/main" val="9919897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Article </a:t>
            </a:r>
            <a:r>
              <a:rPr lang="en-US" dirty="0" smtClean="0"/>
              <a:t>IV NY Conv</a:t>
            </a:r>
            <a:endParaRPr lang="de-DE" dirty="0"/>
          </a:p>
        </p:txBody>
      </p:sp>
      <p:sp>
        <p:nvSpPr>
          <p:cNvPr id="3" name="Inhaltsplatzhalter 2"/>
          <p:cNvSpPr>
            <a:spLocks noGrp="1"/>
          </p:cNvSpPr>
          <p:nvPr>
            <p:ph idx="1"/>
          </p:nvPr>
        </p:nvSpPr>
        <p:spPr/>
        <p:txBody>
          <a:bodyPr/>
          <a:lstStyle/>
          <a:p>
            <a:pPr marL="355600" indent="-355600">
              <a:buNone/>
            </a:pPr>
            <a:r>
              <a:rPr lang="en-US" i="1" dirty="0" smtClean="0"/>
              <a:t>“1</a:t>
            </a:r>
            <a:r>
              <a:rPr lang="en-US" i="1" dirty="0"/>
              <a:t>. To obtain the recognition and enforcement mentioned in the preceding article, the party applying for recognition and enforcement shall, at the time of the application, supply</a:t>
            </a:r>
            <a:r>
              <a:rPr lang="en-US" i="1" dirty="0" smtClean="0"/>
              <a:t>: </a:t>
            </a:r>
            <a:endParaRPr lang="en-US" i="1" dirty="0"/>
          </a:p>
          <a:p>
            <a:pPr marL="355600" indent="0">
              <a:buNone/>
            </a:pPr>
            <a:r>
              <a:rPr lang="en-US" i="1" dirty="0"/>
              <a:t>(a) The duly authenticated </a:t>
            </a:r>
            <a:r>
              <a:rPr lang="en-US" i="1" u="sng" dirty="0"/>
              <a:t>original award</a:t>
            </a:r>
            <a:r>
              <a:rPr lang="en-US" i="1" dirty="0"/>
              <a:t> or a </a:t>
            </a:r>
            <a:r>
              <a:rPr lang="en-US" i="1" u="sng" dirty="0"/>
              <a:t>duly certified copy</a:t>
            </a:r>
            <a:r>
              <a:rPr lang="en-US" i="1" dirty="0"/>
              <a:t> thereof;</a:t>
            </a:r>
          </a:p>
          <a:p>
            <a:pPr marL="355600" indent="0">
              <a:buNone/>
            </a:pPr>
            <a:r>
              <a:rPr lang="en-US" i="1" dirty="0" smtClean="0"/>
              <a:t>(</a:t>
            </a:r>
            <a:r>
              <a:rPr lang="en-US" i="1" dirty="0"/>
              <a:t>b) The </a:t>
            </a:r>
            <a:r>
              <a:rPr lang="en-US" i="1" u="sng" dirty="0"/>
              <a:t>original </a:t>
            </a:r>
            <a:r>
              <a:rPr lang="en-US" i="1" u="sng" dirty="0" smtClean="0"/>
              <a:t>[arbitration] agreement</a:t>
            </a:r>
            <a:r>
              <a:rPr lang="en-US" i="1" dirty="0" smtClean="0"/>
              <a:t> (…) or </a:t>
            </a:r>
            <a:r>
              <a:rPr lang="en-US" i="1" dirty="0"/>
              <a:t>a </a:t>
            </a:r>
            <a:r>
              <a:rPr lang="en-US" i="1" u="sng" dirty="0"/>
              <a:t>duly certified copy</a:t>
            </a:r>
            <a:r>
              <a:rPr lang="en-US" i="1" dirty="0"/>
              <a:t> thereof</a:t>
            </a:r>
            <a:r>
              <a:rPr lang="en-US" i="1" dirty="0" smtClean="0"/>
              <a:t>. </a:t>
            </a:r>
            <a:endParaRPr lang="en-US" i="1" dirty="0"/>
          </a:p>
          <a:p>
            <a:pPr marL="355600" indent="-355600">
              <a:buNone/>
            </a:pPr>
            <a:r>
              <a:rPr lang="en-US" i="1" dirty="0"/>
              <a:t>2. If the said award or agreement is not made in an </a:t>
            </a:r>
            <a:r>
              <a:rPr lang="en-US" i="1" u="sng" dirty="0"/>
              <a:t>official language </a:t>
            </a:r>
            <a:r>
              <a:rPr lang="en-US" i="1" dirty="0"/>
              <a:t>of the country in which the award is relied upon, the party applying for recognition and enforcement of the award shall produce a </a:t>
            </a:r>
            <a:r>
              <a:rPr lang="en-US" i="1" u="sng" dirty="0"/>
              <a:t>translation of these documents into such language</a:t>
            </a:r>
            <a:r>
              <a:rPr lang="en-US" i="1" dirty="0"/>
              <a:t>. The translation shall be </a:t>
            </a:r>
            <a:r>
              <a:rPr lang="en-US" i="1" u="sng" dirty="0"/>
              <a:t>certified</a:t>
            </a:r>
            <a:r>
              <a:rPr lang="en-US" i="1" dirty="0"/>
              <a:t> by an official or sworn translator or by a diplomatic or consular agent</a:t>
            </a:r>
            <a:r>
              <a:rPr lang="en-US" i="1" dirty="0" smtClean="0"/>
              <a:t>.”</a:t>
            </a:r>
            <a:endParaRPr lang="en-US" i="1" dirty="0"/>
          </a:p>
          <a:p>
            <a:r>
              <a:rPr lang="en-US" dirty="0" smtClean="0"/>
              <a:t>Applicant must hand in the award + arbitration agreement </a:t>
            </a:r>
          </a:p>
          <a:p>
            <a:r>
              <a:rPr lang="en-US" dirty="0" smtClean="0"/>
              <a:t>Translation might be necessary</a:t>
            </a:r>
            <a:endParaRPr lang="en-US" dirty="0"/>
          </a:p>
        </p:txBody>
      </p:sp>
      <p:sp>
        <p:nvSpPr>
          <p:cNvPr id="4" name="Fußzeilenplatzhalter 3"/>
          <p:cNvSpPr>
            <a:spLocks noGrp="1"/>
          </p:cNvSpPr>
          <p:nvPr>
            <p:ph type="ftr" sz="quarter" idx="11"/>
          </p:nvPr>
        </p:nvSpPr>
        <p:spPr/>
        <p:txBody>
          <a:bodyPr/>
          <a:lstStyle/>
          <a:p>
            <a:pPr>
              <a:defRPr/>
            </a:pPr>
            <a:r>
              <a:rPr lang="de-DE" smtClean="0"/>
              <a:t>Prof. Dr. Wolfgang Wurmnest – IZVR </a:t>
            </a:r>
            <a:endParaRPr lang="de-DE"/>
          </a:p>
        </p:txBody>
      </p:sp>
      <p:sp>
        <p:nvSpPr>
          <p:cNvPr id="5" name="Foliennummernplatzhalter 4"/>
          <p:cNvSpPr>
            <a:spLocks noGrp="1"/>
          </p:cNvSpPr>
          <p:nvPr>
            <p:ph type="sldNum" sz="quarter" idx="12"/>
          </p:nvPr>
        </p:nvSpPr>
        <p:spPr/>
        <p:txBody>
          <a:bodyPr/>
          <a:lstStyle/>
          <a:p>
            <a:fld id="{B705974D-1037-42CF-ADAD-2A7D64A8C1D9}" type="slidenum">
              <a:rPr lang="de-DE" altLang="de-DE" smtClean="0"/>
              <a:pPr/>
              <a:t>43</a:t>
            </a:fld>
            <a:endParaRPr lang="de-DE" altLang="de-DE"/>
          </a:p>
        </p:txBody>
      </p:sp>
    </p:spTree>
    <p:extLst>
      <p:ext uri="{BB962C8B-B14F-4D97-AF65-F5344CB8AC3E}">
        <p14:creationId xmlns:p14="http://schemas.microsoft.com/office/powerpoint/2010/main" val="25758754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Article </a:t>
            </a:r>
            <a:r>
              <a:rPr lang="en-US" dirty="0" smtClean="0"/>
              <a:t>V (1)(a)/(b) NY Convention</a:t>
            </a:r>
            <a:endParaRPr lang="de-DE" dirty="0"/>
          </a:p>
        </p:txBody>
      </p:sp>
      <p:sp>
        <p:nvSpPr>
          <p:cNvPr id="3" name="Inhaltsplatzhalter 2"/>
          <p:cNvSpPr>
            <a:spLocks noGrp="1"/>
          </p:cNvSpPr>
          <p:nvPr>
            <p:ph idx="1"/>
          </p:nvPr>
        </p:nvSpPr>
        <p:spPr>
          <a:xfrm>
            <a:off x="107504" y="1052736"/>
            <a:ext cx="8928546" cy="5400600"/>
          </a:xfrm>
        </p:spPr>
        <p:txBody>
          <a:bodyPr/>
          <a:lstStyle/>
          <a:p>
            <a:pPr marL="0" indent="0">
              <a:buNone/>
            </a:pPr>
            <a:r>
              <a:rPr lang="en-US" i="1" dirty="0" smtClean="0"/>
              <a:t>“Recognition </a:t>
            </a:r>
            <a:r>
              <a:rPr lang="en-US" i="1" dirty="0"/>
              <a:t>and enforcement of the award may be refused, </a:t>
            </a:r>
            <a:r>
              <a:rPr lang="en-US" i="1" u="sng" dirty="0"/>
              <a:t>at the request of the party against whom it is invoked</a:t>
            </a:r>
            <a:r>
              <a:rPr lang="en-US" i="1" dirty="0"/>
              <a:t>, only if that party furnishes to the competent authority where the recognition and enforcement is sought, proof that</a:t>
            </a:r>
            <a:r>
              <a:rPr lang="en-US" i="1" dirty="0" smtClean="0"/>
              <a:t>: </a:t>
            </a:r>
            <a:endParaRPr lang="en-US" i="1" dirty="0"/>
          </a:p>
          <a:p>
            <a:pPr marL="542925" indent="-365125">
              <a:buNone/>
              <a:tabLst>
                <a:tab pos="542925" algn="l"/>
              </a:tabLst>
            </a:pPr>
            <a:r>
              <a:rPr lang="en-US" i="1" dirty="0"/>
              <a:t>(</a:t>
            </a:r>
            <a:r>
              <a:rPr lang="en-US" i="1" dirty="0" smtClean="0"/>
              <a:t>a)	The </a:t>
            </a:r>
            <a:r>
              <a:rPr lang="en-US" i="1" dirty="0"/>
              <a:t>parties to the </a:t>
            </a:r>
            <a:r>
              <a:rPr lang="en-US" i="1" dirty="0" smtClean="0"/>
              <a:t>[arbitration] agreement (…) were</a:t>
            </a:r>
            <a:r>
              <a:rPr lang="en-US" i="1" dirty="0"/>
              <a:t>, under the law applicable to them, under some </a:t>
            </a:r>
            <a:r>
              <a:rPr lang="en-US" i="1" u="sng" dirty="0"/>
              <a:t>incapacity</a:t>
            </a:r>
            <a:r>
              <a:rPr lang="en-US" i="1" dirty="0"/>
              <a:t>, or the said </a:t>
            </a:r>
            <a:r>
              <a:rPr lang="en-US" i="1" u="sng" dirty="0"/>
              <a:t>agreement is not valid</a:t>
            </a:r>
            <a:r>
              <a:rPr lang="en-US" i="1" dirty="0"/>
              <a:t> under the law to which the parties have subjected it or, failing any indication thereon, under the law of the country where the award was made; or</a:t>
            </a:r>
          </a:p>
          <a:p>
            <a:pPr marL="542925" indent="-365125">
              <a:buNone/>
              <a:tabLst>
                <a:tab pos="542925" algn="l"/>
              </a:tabLst>
            </a:pPr>
            <a:r>
              <a:rPr lang="en-US" i="1" dirty="0" smtClean="0"/>
              <a:t>(b)	The </a:t>
            </a:r>
            <a:r>
              <a:rPr lang="en-US" i="1" dirty="0"/>
              <a:t>party against whom the award is invoked was not </a:t>
            </a:r>
            <a:r>
              <a:rPr lang="en-US" i="1" u="sng" dirty="0"/>
              <a:t>given proper notice</a:t>
            </a:r>
            <a:r>
              <a:rPr lang="en-US" i="1" dirty="0"/>
              <a:t> of the appointment of the arbitrator or of the arbitration proceedings or was </a:t>
            </a:r>
            <a:r>
              <a:rPr lang="en-US" i="1" u="sng" dirty="0"/>
              <a:t>otherwise unable to present his case</a:t>
            </a:r>
            <a:r>
              <a:rPr lang="en-US" i="1" dirty="0"/>
              <a:t>; </a:t>
            </a:r>
            <a:r>
              <a:rPr lang="en-US" i="1" dirty="0" smtClean="0"/>
              <a:t>or (….)”</a:t>
            </a:r>
          </a:p>
          <a:p>
            <a:pPr marL="0" indent="0">
              <a:spcBef>
                <a:spcPts val="600"/>
              </a:spcBef>
              <a:spcAft>
                <a:spcPts val="200"/>
              </a:spcAft>
              <a:buNone/>
            </a:pPr>
            <a:r>
              <a:rPr lang="en-US" b="1" dirty="0" smtClean="0"/>
              <a:t>Enforcement must be refused at the request of a party in the event of </a:t>
            </a:r>
          </a:p>
          <a:p>
            <a:pPr>
              <a:spcBef>
                <a:spcPts val="0"/>
              </a:spcBef>
              <a:spcAft>
                <a:spcPts val="200"/>
              </a:spcAft>
            </a:pPr>
            <a:r>
              <a:rPr lang="en-US" dirty="0" smtClean="0"/>
              <a:t>Incapacity (to be judged in accordance with the applicable law)</a:t>
            </a:r>
          </a:p>
          <a:p>
            <a:pPr>
              <a:spcBef>
                <a:spcPts val="0"/>
              </a:spcBef>
              <a:spcAft>
                <a:spcPts val="200"/>
              </a:spcAft>
            </a:pPr>
            <a:r>
              <a:rPr lang="en-US" dirty="0" smtClean="0"/>
              <a:t>An invalid arbitration agreement (invalidity according to the chosen law or, in absence of choice, under the law of the country of the seat of the arbitration)</a:t>
            </a:r>
          </a:p>
          <a:p>
            <a:pPr>
              <a:spcBef>
                <a:spcPts val="0"/>
              </a:spcBef>
              <a:spcAft>
                <a:spcPts val="200"/>
              </a:spcAft>
            </a:pPr>
            <a:r>
              <a:rPr lang="en-US" dirty="0" smtClean="0"/>
              <a:t>Violations of due process (right to be heard)</a:t>
            </a:r>
            <a:endParaRPr lang="en-US" dirty="0"/>
          </a:p>
        </p:txBody>
      </p:sp>
      <p:sp>
        <p:nvSpPr>
          <p:cNvPr id="4" name="Fußzeilenplatzhalter 3"/>
          <p:cNvSpPr>
            <a:spLocks noGrp="1"/>
          </p:cNvSpPr>
          <p:nvPr>
            <p:ph type="ftr" sz="quarter" idx="11"/>
          </p:nvPr>
        </p:nvSpPr>
        <p:spPr/>
        <p:txBody>
          <a:bodyPr/>
          <a:lstStyle/>
          <a:p>
            <a:pPr>
              <a:defRPr/>
            </a:pPr>
            <a:r>
              <a:rPr lang="de-DE" smtClean="0"/>
              <a:t>Prof. Dr. Wolfgang Wurmnest – IZVR </a:t>
            </a:r>
            <a:endParaRPr lang="de-DE"/>
          </a:p>
        </p:txBody>
      </p:sp>
      <p:sp>
        <p:nvSpPr>
          <p:cNvPr id="5" name="Foliennummernplatzhalter 4"/>
          <p:cNvSpPr>
            <a:spLocks noGrp="1"/>
          </p:cNvSpPr>
          <p:nvPr>
            <p:ph type="sldNum" sz="quarter" idx="12"/>
          </p:nvPr>
        </p:nvSpPr>
        <p:spPr/>
        <p:txBody>
          <a:bodyPr/>
          <a:lstStyle/>
          <a:p>
            <a:fld id="{B705974D-1037-42CF-ADAD-2A7D64A8C1D9}" type="slidenum">
              <a:rPr lang="de-DE" altLang="de-DE" smtClean="0"/>
              <a:pPr/>
              <a:t>44</a:t>
            </a:fld>
            <a:endParaRPr lang="de-DE" altLang="de-DE"/>
          </a:p>
        </p:txBody>
      </p:sp>
    </p:spTree>
    <p:extLst>
      <p:ext uri="{BB962C8B-B14F-4D97-AF65-F5344CB8AC3E}">
        <p14:creationId xmlns:p14="http://schemas.microsoft.com/office/powerpoint/2010/main" val="358171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Article </a:t>
            </a:r>
            <a:r>
              <a:rPr lang="en-US" dirty="0" smtClean="0"/>
              <a:t>V (1)(c)/(</a:t>
            </a:r>
            <a:r>
              <a:rPr lang="en-US" dirty="0"/>
              <a:t>d</a:t>
            </a:r>
            <a:r>
              <a:rPr lang="en-US" dirty="0" smtClean="0"/>
              <a:t>)/(e) NY Convention</a:t>
            </a:r>
            <a:endParaRPr lang="de-DE" dirty="0"/>
          </a:p>
        </p:txBody>
      </p:sp>
      <p:sp>
        <p:nvSpPr>
          <p:cNvPr id="3" name="Inhaltsplatzhalter 2"/>
          <p:cNvSpPr>
            <a:spLocks noGrp="1"/>
          </p:cNvSpPr>
          <p:nvPr>
            <p:ph idx="1"/>
          </p:nvPr>
        </p:nvSpPr>
        <p:spPr>
          <a:xfrm>
            <a:off x="107504" y="929899"/>
            <a:ext cx="8928992" cy="5523437"/>
          </a:xfrm>
        </p:spPr>
        <p:txBody>
          <a:bodyPr/>
          <a:lstStyle/>
          <a:p>
            <a:pPr marL="622300" indent="-365125">
              <a:lnSpc>
                <a:spcPct val="110000"/>
              </a:lnSpc>
              <a:spcBef>
                <a:spcPts val="300"/>
              </a:spcBef>
              <a:buNone/>
            </a:pPr>
            <a:r>
              <a:rPr lang="en-US" i="1" dirty="0" smtClean="0"/>
              <a:t>“(</a:t>
            </a:r>
            <a:r>
              <a:rPr lang="en-US" i="1" dirty="0"/>
              <a:t>c) The award deals with a difference </a:t>
            </a:r>
            <a:r>
              <a:rPr lang="en-US" i="1" u="sng" dirty="0"/>
              <a:t>not contemplated by</a:t>
            </a:r>
            <a:r>
              <a:rPr lang="en-US" i="1" dirty="0"/>
              <a:t> or </a:t>
            </a:r>
            <a:r>
              <a:rPr lang="en-US" i="1" u="sng" dirty="0"/>
              <a:t>not falling within</a:t>
            </a:r>
            <a:r>
              <a:rPr lang="en-US" i="1" dirty="0"/>
              <a:t> the terms of the </a:t>
            </a:r>
            <a:r>
              <a:rPr lang="en-US" i="1" u="sng" dirty="0"/>
              <a:t>submission to arbitration</a:t>
            </a:r>
            <a:r>
              <a:rPr lang="en-US" i="1" dirty="0"/>
              <a:t>, or it contains decisions on </a:t>
            </a:r>
            <a:r>
              <a:rPr lang="en-US" i="1" u="sng" dirty="0"/>
              <a:t>matters beyond the scope of the submission to arbitration</a:t>
            </a:r>
            <a:r>
              <a:rPr lang="en-US" i="1" dirty="0"/>
              <a:t>, provided that, if the decisions on matters submitted to arbitration can be separated from those not so submitted, that part of the award which contains decisions on matters submitted to arbitration may be recognized and enforced; or</a:t>
            </a:r>
          </a:p>
          <a:p>
            <a:pPr marL="622300" indent="-365125">
              <a:lnSpc>
                <a:spcPct val="110000"/>
              </a:lnSpc>
              <a:spcBef>
                <a:spcPts val="300"/>
              </a:spcBef>
              <a:buNone/>
            </a:pPr>
            <a:r>
              <a:rPr lang="en-US" i="1" dirty="0" smtClean="0"/>
              <a:t>(</a:t>
            </a:r>
            <a:r>
              <a:rPr lang="en-US" i="1" dirty="0"/>
              <a:t>d) The </a:t>
            </a:r>
            <a:r>
              <a:rPr lang="en-US" i="1" u="sng" dirty="0"/>
              <a:t>composition of the arbitral authority</a:t>
            </a:r>
            <a:r>
              <a:rPr lang="en-US" i="1" dirty="0"/>
              <a:t> or the arbitral </a:t>
            </a:r>
            <a:r>
              <a:rPr lang="en-US" i="1" u="sng" dirty="0"/>
              <a:t>procedure</a:t>
            </a:r>
            <a:r>
              <a:rPr lang="en-US" i="1" dirty="0"/>
              <a:t> was not in accordance with the </a:t>
            </a:r>
            <a:r>
              <a:rPr lang="en-US" i="1" u="sng" dirty="0"/>
              <a:t>agreement of the parties</a:t>
            </a:r>
            <a:r>
              <a:rPr lang="en-US" i="1" dirty="0"/>
              <a:t>, or, failing such agreement, was not in accordance with the </a:t>
            </a:r>
            <a:r>
              <a:rPr lang="en-US" i="1" u="sng" dirty="0"/>
              <a:t>law of the country where the arbitration took place</a:t>
            </a:r>
            <a:r>
              <a:rPr lang="en-US" i="1" dirty="0"/>
              <a:t>; or</a:t>
            </a:r>
          </a:p>
          <a:p>
            <a:pPr marL="622300" indent="-365125">
              <a:lnSpc>
                <a:spcPct val="110000"/>
              </a:lnSpc>
              <a:spcBef>
                <a:spcPts val="300"/>
              </a:spcBef>
              <a:buNone/>
            </a:pPr>
            <a:r>
              <a:rPr lang="en-US" i="1" dirty="0" smtClean="0"/>
              <a:t>(</a:t>
            </a:r>
            <a:r>
              <a:rPr lang="en-US" i="1" dirty="0"/>
              <a:t>e) The award has not yet become </a:t>
            </a:r>
            <a:r>
              <a:rPr lang="en-US" i="1" u="sng" dirty="0"/>
              <a:t>binding</a:t>
            </a:r>
            <a:r>
              <a:rPr lang="en-US" i="1" dirty="0"/>
              <a:t> on the parties, or has been </a:t>
            </a:r>
            <a:r>
              <a:rPr lang="en-US" i="1" u="sng" dirty="0"/>
              <a:t>set aside</a:t>
            </a:r>
            <a:r>
              <a:rPr lang="en-US" i="1" dirty="0"/>
              <a:t> or </a:t>
            </a:r>
            <a:r>
              <a:rPr lang="en-US" i="1" u="sng" dirty="0"/>
              <a:t>suspended</a:t>
            </a:r>
            <a:r>
              <a:rPr lang="en-US" i="1" dirty="0"/>
              <a:t> by a competent authority of the country in which, or under the law of </a:t>
            </a:r>
            <a:r>
              <a:rPr lang="en-US" i="1" dirty="0" smtClean="0"/>
              <a:t>which</a:t>
            </a:r>
            <a:r>
              <a:rPr lang="en-US" i="1" dirty="0"/>
              <a:t>, that award was made</a:t>
            </a:r>
            <a:r>
              <a:rPr lang="en-US" i="1" dirty="0" smtClean="0"/>
              <a:t>.”</a:t>
            </a:r>
          </a:p>
          <a:p>
            <a:pPr marL="0" indent="0">
              <a:lnSpc>
                <a:spcPct val="110000"/>
              </a:lnSpc>
              <a:spcBef>
                <a:spcPts val="300"/>
              </a:spcBef>
              <a:buNone/>
            </a:pPr>
            <a:r>
              <a:rPr lang="en-US" b="1" dirty="0"/>
              <a:t>Enforcement must be refused at the request of a party in </a:t>
            </a:r>
            <a:r>
              <a:rPr lang="en-US" b="1" dirty="0" smtClean="0"/>
              <a:t>the event of </a:t>
            </a:r>
            <a:endParaRPr lang="en-US" b="1" dirty="0"/>
          </a:p>
          <a:p>
            <a:pPr>
              <a:lnSpc>
                <a:spcPct val="110000"/>
              </a:lnSpc>
              <a:spcBef>
                <a:spcPts val="300"/>
              </a:spcBef>
            </a:pPr>
            <a:r>
              <a:rPr lang="en-US" dirty="0" smtClean="0"/>
              <a:t>Tribunal having gone beyond its jurisdiction under the arbitral agreement</a:t>
            </a:r>
          </a:p>
          <a:p>
            <a:pPr>
              <a:lnSpc>
                <a:spcPct val="110000"/>
              </a:lnSpc>
              <a:spcBef>
                <a:spcPts val="300"/>
              </a:spcBef>
            </a:pPr>
            <a:r>
              <a:rPr lang="en-US" dirty="0" smtClean="0"/>
              <a:t>Composition of tribunal and arbitral procedure was not in line with agreement/or law of seat of arbitration</a:t>
            </a:r>
          </a:p>
          <a:p>
            <a:pPr>
              <a:lnSpc>
                <a:spcPct val="110000"/>
              </a:lnSpc>
              <a:spcBef>
                <a:spcPts val="300"/>
              </a:spcBef>
            </a:pPr>
            <a:r>
              <a:rPr lang="en-US" dirty="0" smtClean="0"/>
              <a:t>Awards was not binding or was set aside </a:t>
            </a:r>
            <a:endParaRPr lang="en-US" dirty="0"/>
          </a:p>
          <a:p>
            <a:pPr marL="0" indent="0">
              <a:spcBef>
                <a:spcPts val="600"/>
              </a:spcBef>
              <a:buNone/>
            </a:pPr>
            <a:endParaRPr lang="en-US" dirty="0"/>
          </a:p>
        </p:txBody>
      </p:sp>
      <p:sp>
        <p:nvSpPr>
          <p:cNvPr id="4" name="Fußzeilenplatzhalter 3"/>
          <p:cNvSpPr>
            <a:spLocks noGrp="1"/>
          </p:cNvSpPr>
          <p:nvPr>
            <p:ph type="ftr" sz="quarter" idx="11"/>
          </p:nvPr>
        </p:nvSpPr>
        <p:spPr/>
        <p:txBody>
          <a:bodyPr/>
          <a:lstStyle/>
          <a:p>
            <a:pPr>
              <a:defRPr/>
            </a:pPr>
            <a:r>
              <a:rPr lang="de-DE" smtClean="0"/>
              <a:t>Prof. Dr. Wolfgang Wurmnest – IZVR </a:t>
            </a:r>
            <a:endParaRPr lang="de-DE"/>
          </a:p>
        </p:txBody>
      </p:sp>
      <p:sp>
        <p:nvSpPr>
          <p:cNvPr id="5" name="Foliennummernplatzhalter 4"/>
          <p:cNvSpPr>
            <a:spLocks noGrp="1"/>
          </p:cNvSpPr>
          <p:nvPr>
            <p:ph type="sldNum" sz="quarter" idx="12"/>
          </p:nvPr>
        </p:nvSpPr>
        <p:spPr/>
        <p:txBody>
          <a:bodyPr/>
          <a:lstStyle/>
          <a:p>
            <a:fld id="{B705974D-1037-42CF-ADAD-2A7D64A8C1D9}" type="slidenum">
              <a:rPr lang="de-DE" altLang="de-DE" smtClean="0"/>
              <a:pPr/>
              <a:t>45</a:t>
            </a:fld>
            <a:endParaRPr lang="de-DE" altLang="de-DE"/>
          </a:p>
        </p:txBody>
      </p:sp>
    </p:spTree>
    <p:extLst>
      <p:ext uri="{BB962C8B-B14F-4D97-AF65-F5344CB8AC3E}">
        <p14:creationId xmlns:p14="http://schemas.microsoft.com/office/powerpoint/2010/main" val="28497476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Art. V (2) NY </a:t>
            </a:r>
            <a:r>
              <a:rPr lang="de-DE" dirty="0" err="1" smtClean="0"/>
              <a:t>Convention</a:t>
            </a:r>
            <a:endParaRPr lang="de-DE" dirty="0"/>
          </a:p>
        </p:txBody>
      </p:sp>
      <p:sp>
        <p:nvSpPr>
          <p:cNvPr id="3" name="Inhaltsplatzhalter 2"/>
          <p:cNvSpPr>
            <a:spLocks noGrp="1"/>
          </p:cNvSpPr>
          <p:nvPr>
            <p:ph idx="1"/>
          </p:nvPr>
        </p:nvSpPr>
        <p:spPr/>
        <p:txBody>
          <a:bodyPr/>
          <a:lstStyle/>
          <a:p>
            <a:pPr marL="0" indent="0">
              <a:lnSpc>
                <a:spcPct val="110000"/>
              </a:lnSpc>
              <a:spcBef>
                <a:spcPts val="0"/>
              </a:spcBef>
              <a:spcAft>
                <a:spcPts val="600"/>
              </a:spcAft>
              <a:buNone/>
            </a:pPr>
            <a:r>
              <a:rPr lang="en-US" i="1" dirty="0" smtClean="0"/>
              <a:t>“Recognition </a:t>
            </a:r>
            <a:r>
              <a:rPr lang="en-US" i="1" dirty="0"/>
              <a:t>and enforcement of an arbitral award may also be refused if the competent authority in the country where recognition and enforcement is sought finds that</a:t>
            </a:r>
            <a:r>
              <a:rPr lang="en-US" i="1" dirty="0" smtClean="0"/>
              <a:t>:</a:t>
            </a:r>
            <a:endParaRPr lang="en-US" i="1" dirty="0"/>
          </a:p>
          <a:p>
            <a:pPr marL="720725" indent="-365125">
              <a:lnSpc>
                <a:spcPct val="110000"/>
              </a:lnSpc>
              <a:spcBef>
                <a:spcPts val="0"/>
              </a:spcBef>
              <a:spcAft>
                <a:spcPts val="600"/>
              </a:spcAft>
              <a:buNone/>
            </a:pPr>
            <a:r>
              <a:rPr lang="en-US" i="1" dirty="0"/>
              <a:t>(a) The subject matter of the difference is not capable of settlement by arbitration under the law of that country; </a:t>
            </a:r>
            <a:r>
              <a:rPr lang="en-US" i="1" dirty="0" smtClean="0"/>
              <a:t>or</a:t>
            </a:r>
            <a:endParaRPr lang="en-US" i="1" dirty="0"/>
          </a:p>
          <a:p>
            <a:pPr marL="720725" indent="-365125">
              <a:lnSpc>
                <a:spcPct val="110000"/>
              </a:lnSpc>
              <a:spcBef>
                <a:spcPts val="0"/>
              </a:spcBef>
              <a:spcAft>
                <a:spcPts val="600"/>
              </a:spcAft>
              <a:buNone/>
            </a:pPr>
            <a:r>
              <a:rPr lang="en-US" i="1" dirty="0"/>
              <a:t>(b) The recognition or enforcement of the award would be contrary to the public policy of that country</a:t>
            </a:r>
            <a:r>
              <a:rPr lang="en-US" i="1" dirty="0" smtClean="0"/>
              <a:t>.”</a:t>
            </a:r>
          </a:p>
          <a:p>
            <a:pPr marL="0" indent="0">
              <a:lnSpc>
                <a:spcPct val="110000"/>
              </a:lnSpc>
              <a:spcAft>
                <a:spcPts val="600"/>
              </a:spcAft>
              <a:buNone/>
            </a:pPr>
            <a:r>
              <a:rPr lang="en-US" b="1" dirty="0"/>
              <a:t>Enforcement must be refused </a:t>
            </a:r>
            <a:r>
              <a:rPr lang="en-US" b="1" dirty="0" smtClean="0"/>
              <a:t>“ex officio”</a:t>
            </a:r>
          </a:p>
          <a:p>
            <a:pPr>
              <a:lnSpc>
                <a:spcPct val="110000"/>
              </a:lnSpc>
              <a:spcBef>
                <a:spcPts val="0"/>
              </a:spcBef>
              <a:spcAft>
                <a:spcPts val="600"/>
              </a:spcAft>
            </a:pPr>
            <a:r>
              <a:rPr lang="en-US" dirty="0" smtClean="0"/>
              <a:t>If the subject matter is not capable of settlement by arbitration according to the law of the country in which recognition is sought (disputes involving consumers, family disputes etc.)</a:t>
            </a:r>
          </a:p>
          <a:p>
            <a:pPr>
              <a:lnSpc>
                <a:spcPct val="110000"/>
              </a:lnSpc>
              <a:spcBef>
                <a:spcPts val="0"/>
              </a:spcBef>
              <a:spcAft>
                <a:spcPts val="600"/>
              </a:spcAft>
            </a:pPr>
            <a:r>
              <a:rPr lang="en-US" dirty="0" smtClean="0"/>
              <a:t>If enforcement would result in a violation of the public policy </a:t>
            </a:r>
            <a:r>
              <a:rPr lang="en-US" dirty="0"/>
              <a:t>of </a:t>
            </a:r>
            <a:r>
              <a:rPr lang="en-US" dirty="0" smtClean="0"/>
              <a:t>the country </a:t>
            </a:r>
            <a:r>
              <a:rPr lang="en-US" dirty="0"/>
              <a:t>in which recognition is sought </a:t>
            </a:r>
            <a:endParaRPr lang="en-US" dirty="0" smtClean="0"/>
          </a:p>
          <a:p>
            <a:pPr lvl="1">
              <a:lnSpc>
                <a:spcPct val="110000"/>
              </a:lnSpc>
            </a:pPr>
            <a:r>
              <a:rPr lang="en-US" dirty="0" smtClean="0"/>
              <a:t>Public policy may relate to the proceeding (e.g. tribunal was not neutral)</a:t>
            </a:r>
          </a:p>
          <a:p>
            <a:pPr lvl="1">
              <a:lnSpc>
                <a:spcPct val="110000"/>
              </a:lnSpc>
            </a:pPr>
            <a:r>
              <a:rPr lang="en-US" dirty="0" smtClean="0"/>
              <a:t>Public policy may relate to the merits of the case (“punitive damages” example)</a:t>
            </a:r>
            <a:endParaRPr lang="en-US" dirty="0"/>
          </a:p>
          <a:p>
            <a:pPr marL="0" indent="0">
              <a:buNone/>
            </a:pPr>
            <a:endParaRPr lang="en-US" dirty="0"/>
          </a:p>
          <a:p>
            <a:pPr marL="0" indent="0">
              <a:buNone/>
            </a:pPr>
            <a:endParaRPr lang="en-US" dirty="0"/>
          </a:p>
        </p:txBody>
      </p:sp>
      <p:sp>
        <p:nvSpPr>
          <p:cNvPr id="4" name="Fußzeilenplatzhalter 3"/>
          <p:cNvSpPr>
            <a:spLocks noGrp="1"/>
          </p:cNvSpPr>
          <p:nvPr>
            <p:ph type="ftr" sz="quarter" idx="11"/>
          </p:nvPr>
        </p:nvSpPr>
        <p:spPr/>
        <p:txBody>
          <a:bodyPr/>
          <a:lstStyle/>
          <a:p>
            <a:pPr>
              <a:defRPr/>
            </a:pPr>
            <a:r>
              <a:rPr lang="de-DE" smtClean="0"/>
              <a:t>Prof. Dr. Wolfgang Wurmnest – IZVR </a:t>
            </a:r>
            <a:endParaRPr lang="de-DE"/>
          </a:p>
        </p:txBody>
      </p:sp>
      <p:sp>
        <p:nvSpPr>
          <p:cNvPr id="5" name="Foliennummernplatzhalter 4"/>
          <p:cNvSpPr>
            <a:spLocks noGrp="1"/>
          </p:cNvSpPr>
          <p:nvPr>
            <p:ph type="sldNum" sz="quarter" idx="12"/>
          </p:nvPr>
        </p:nvSpPr>
        <p:spPr/>
        <p:txBody>
          <a:bodyPr/>
          <a:lstStyle/>
          <a:p>
            <a:fld id="{B705974D-1037-42CF-ADAD-2A7D64A8C1D9}" type="slidenum">
              <a:rPr lang="de-DE" altLang="de-DE" smtClean="0"/>
              <a:pPr/>
              <a:t>46</a:t>
            </a:fld>
            <a:endParaRPr lang="de-DE" altLang="de-DE"/>
          </a:p>
        </p:txBody>
      </p:sp>
    </p:spTree>
    <p:extLst>
      <p:ext uri="{BB962C8B-B14F-4D97-AF65-F5344CB8AC3E}">
        <p14:creationId xmlns:p14="http://schemas.microsoft.com/office/powerpoint/2010/main" val="16317393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err="1" smtClean="0"/>
              <a:t>Example</a:t>
            </a:r>
            <a:r>
              <a:rPr lang="de-DE" dirty="0" smtClean="0"/>
              <a:t> </a:t>
            </a:r>
            <a:endParaRPr lang="de-DE" dirty="0"/>
          </a:p>
        </p:txBody>
      </p:sp>
      <p:sp>
        <p:nvSpPr>
          <p:cNvPr id="3" name="Inhaltsplatzhalter 2"/>
          <p:cNvSpPr>
            <a:spLocks noGrp="1"/>
          </p:cNvSpPr>
          <p:nvPr>
            <p:ph idx="1"/>
          </p:nvPr>
        </p:nvSpPr>
        <p:spPr>
          <a:xfrm>
            <a:off x="107504" y="929899"/>
            <a:ext cx="8928992" cy="5523437"/>
          </a:xfrm>
        </p:spPr>
        <p:txBody>
          <a:bodyPr/>
          <a:lstStyle/>
          <a:p>
            <a:pPr marL="0" indent="0">
              <a:buNone/>
            </a:pPr>
            <a:r>
              <a:rPr lang="en-US" dirty="0" smtClean="0"/>
              <a:t>Arbitral award was rendered by a tribunal in State X. The courts of State X set aside the award due to a violation of the public order of that state. Can the award be enforced in State Y if both states are parties to the NY Conv and the party against whom recognition is sought contests enforcement by relying on Art. </a:t>
            </a:r>
            <a:r>
              <a:rPr lang="en-US" dirty="0"/>
              <a:t>V (1</a:t>
            </a:r>
            <a:r>
              <a:rPr lang="en-US" dirty="0" smtClean="0"/>
              <a:t>)(e</a:t>
            </a:r>
            <a:r>
              <a:rPr lang="en-US" dirty="0"/>
              <a:t>) NY Conv</a:t>
            </a:r>
            <a:r>
              <a:rPr lang="en-US" dirty="0" smtClean="0"/>
              <a:t>?</a:t>
            </a:r>
          </a:p>
          <a:p>
            <a:r>
              <a:rPr lang="en-US" dirty="0" smtClean="0"/>
              <a:t>Award has </a:t>
            </a:r>
            <a:r>
              <a:rPr lang="en-US" dirty="0"/>
              <a:t>been set </a:t>
            </a:r>
            <a:r>
              <a:rPr lang="en-US" dirty="0" smtClean="0"/>
              <a:t>aside by competent court; Art. V (1)(e) NY Conv bars enforcement (= general rule).</a:t>
            </a:r>
          </a:p>
          <a:p>
            <a:pPr>
              <a:lnSpc>
                <a:spcPct val="110000"/>
              </a:lnSpc>
              <a:spcBef>
                <a:spcPts val="400"/>
              </a:spcBef>
            </a:pPr>
            <a:r>
              <a:rPr lang="en-US" dirty="0" smtClean="0"/>
              <a:t>P: What happens if the award had been set aside “for political reasons”, for example because of a minor violation of the law which had been declared a public policy violation?</a:t>
            </a:r>
          </a:p>
          <a:p>
            <a:pPr lvl="1">
              <a:lnSpc>
                <a:spcPct val="110000"/>
              </a:lnSpc>
              <a:spcBef>
                <a:spcPts val="400"/>
              </a:spcBef>
              <a:spcAft>
                <a:spcPts val="0"/>
              </a:spcAft>
            </a:pPr>
            <a:r>
              <a:rPr lang="en-US" dirty="0" smtClean="0"/>
              <a:t>Some courts in the U.S. have argued that in such a case the award is not “set aside” as the decision of the foreign court in State X would not be recognized in State Y.  </a:t>
            </a:r>
            <a:endParaRPr lang="en-US" dirty="0"/>
          </a:p>
          <a:p>
            <a:pPr lvl="1">
              <a:lnSpc>
                <a:spcPct val="110000"/>
              </a:lnSpc>
              <a:spcBef>
                <a:spcPts val="400"/>
              </a:spcBef>
              <a:spcAft>
                <a:spcPts val="0"/>
              </a:spcAft>
            </a:pPr>
            <a:r>
              <a:rPr lang="en-US" dirty="0" smtClean="0"/>
              <a:t>With this argument U.S. courts have under certain conditions recognized and enforced arbitral awards that were set aside by the courts in the state of arbitration</a:t>
            </a:r>
            <a:r>
              <a:rPr lang="de-DE" dirty="0" smtClean="0"/>
              <a:t>. </a:t>
            </a:r>
          </a:p>
          <a:p>
            <a:pPr lvl="1">
              <a:lnSpc>
                <a:spcPct val="110000"/>
              </a:lnSpc>
              <a:spcBef>
                <a:spcPts val="400"/>
              </a:spcBef>
              <a:spcAft>
                <a:spcPts val="0"/>
              </a:spcAft>
            </a:pPr>
            <a:r>
              <a:rPr lang="de-DE" dirty="0" smtClean="0"/>
              <a:t>Was </a:t>
            </a:r>
            <a:r>
              <a:rPr lang="de-DE" dirty="0" err="1" smtClean="0"/>
              <a:t>this</a:t>
            </a:r>
            <a:r>
              <a:rPr lang="de-DE" dirty="0" smtClean="0"/>
              <a:t> </a:t>
            </a:r>
            <a:r>
              <a:rPr lang="de-DE" dirty="0" err="1" smtClean="0"/>
              <a:t>line</a:t>
            </a:r>
            <a:r>
              <a:rPr lang="de-DE" dirty="0" smtClean="0"/>
              <a:t> of </a:t>
            </a:r>
            <a:r>
              <a:rPr lang="de-DE" dirty="0" err="1" smtClean="0"/>
              <a:t>argument</a:t>
            </a:r>
            <a:r>
              <a:rPr lang="de-DE" dirty="0" smtClean="0"/>
              <a:t> </a:t>
            </a:r>
            <a:r>
              <a:rPr lang="de-DE" dirty="0" err="1" smtClean="0"/>
              <a:t>taken</a:t>
            </a:r>
            <a:r>
              <a:rPr lang="de-DE" dirty="0" smtClean="0"/>
              <a:t> </a:t>
            </a:r>
            <a:r>
              <a:rPr lang="de-DE" dirty="0" err="1" smtClean="0"/>
              <a:t>up</a:t>
            </a:r>
            <a:r>
              <a:rPr lang="de-DE" dirty="0" smtClean="0"/>
              <a:t> </a:t>
            </a:r>
            <a:r>
              <a:rPr lang="de-DE" dirty="0" err="1" smtClean="0"/>
              <a:t>by</a:t>
            </a:r>
            <a:r>
              <a:rPr lang="de-DE" dirty="0" smtClean="0"/>
              <a:t> </a:t>
            </a:r>
            <a:r>
              <a:rPr lang="de-DE" dirty="0" err="1" smtClean="0"/>
              <a:t>courts</a:t>
            </a:r>
            <a:r>
              <a:rPr lang="de-DE" dirty="0" smtClean="0"/>
              <a:t> in </a:t>
            </a:r>
            <a:r>
              <a:rPr lang="de-DE" dirty="0" err="1" smtClean="0"/>
              <a:t>other</a:t>
            </a:r>
            <a:r>
              <a:rPr lang="de-DE" dirty="0" smtClean="0"/>
              <a:t> countries?</a:t>
            </a:r>
          </a:p>
        </p:txBody>
      </p:sp>
      <p:sp>
        <p:nvSpPr>
          <p:cNvPr id="4" name="Fußzeilenplatzhalter 3"/>
          <p:cNvSpPr>
            <a:spLocks noGrp="1"/>
          </p:cNvSpPr>
          <p:nvPr>
            <p:ph type="ftr" sz="quarter" idx="11"/>
          </p:nvPr>
        </p:nvSpPr>
        <p:spPr/>
        <p:txBody>
          <a:bodyPr/>
          <a:lstStyle/>
          <a:p>
            <a:pPr>
              <a:defRPr/>
            </a:pPr>
            <a:r>
              <a:rPr lang="de-DE" smtClean="0"/>
              <a:t>Prof. Dr. Wolfgang Wurmnest – IZVR </a:t>
            </a:r>
            <a:endParaRPr lang="de-DE"/>
          </a:p>
        </p:txBody>
      </p:sp>
      <p:sp>
        <p:nvSpPr>
          <p:cNvPr id="5" name="Foliennummernplatzhalter 4"/>
          <p:cNvSpPr>
            <a:spLocks noGrp="1"/>
          </p:cNvSpPr>
          <p:nvPr>
            <p:ph type="sldNum" sz="quarter" idx="12"/>
          </p:nvPr>
        </p:nvSpPr>
        <p:spPr/>
        <p:txBody>
          <a:bodyPr/>
          <a:lstStyle/>
          <a:p>
            <a:fld id="{B705974D-1037-42CF-ADAD-2A7D64A8C1D9}" type="slidenum">
              <a:rPr lang="de-DE" altLang="de-DE" smtClean="0"/>
              <a:pPr/>
              <a:t>47</a:t>
            </a:fld>
            <a:endParaRPr lang="de-DE" altLang="de-DE"/>
          </a:p>
        </p:txBody>
      </p:sp>
    </p:spTree>
    <p:extLst>
      <p:ext uri="{BB962C8B-B14F-4D97-AF65-F5344CB8AC3E}">
        <p14:creationId xmlns:p14="http://schemas.microsoft.com/office/powerpoint/2010/main" val="2041696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ußzeilenplatzhalter 3"/>
          <p:cNvSpPr>
            <a:spLocks noGrp="1"/>
          </p:cNvSpPr>
          <p:nvPr>
            <p:ph type="ftr" sz="quarter" idx="11"/>
          </p:nvPr>
        </p:nvSpPr>
        <p:spPr/>
        <p:txBody>
          <a:bodyPr/>
          <a:lstStyle/>
          <a:p>
            <a:pPr>
              <a:defRPr/>
            </a:pPr>
            <a:r>
              <a:rPr lang="de-DE" smtClean="0"/>
              <a:t>Prof. Dr. Wolfgang Wurmnest – IZVR </a:t>
            </a:r>
            <a:endParaRPr lang="de-DE"/>
          </a:p>
        </p:txBody>
      </p:sp>
      <p:sp>
        <p:nvSpPr>
          <p:cNvPr id="5" name="Foliennummernplatzhalter 4"/>
          <p:cNvSpPr>
            <a:spLocks noGrp="1"/>
          </p:cNvSpPr>
          <p:nvPr>
            <p:ph type="sldNum" sz="quarter" idx="12"/>
          </p:nvPr>
        </p:nvSpPr>
        <p:spPr/>
        <p:txBody>
          <a:bodyPr/>
          <a:lstStyle/>
          <a:p>
            <a:fld id="{B705974D-1037-42CF-ADAD-2A7D64A8C1D9}" type="slidenum">
              <a:rPr lang="de-DE" altLang="de-DE" smtClean="0"/>
              <a:pPr/>
              <a:t>48</a:t>
            </a:fld>
            <a:endParaRPr lang="de-DE" altLang="de-DE"/>
          </a:p>
        </p:txBody>
      </p:sp>
      <p:sp>
        <p:nvSpPr>
          <p:cNvPr id="6" name="Rechteck 5"/>
          <p:cNvSpPr/>
          <p:nvPr/>
        </p:nvSpPr>
        <p:spPr>
          <a:xfrm>
            <a:off x="1033211" y="3244334"/>
            <a:ext cx="7077579" cy="523220"/>
          </a:xfrm>
          <a:prstGeom prst="rect">
            <a:avLst/>
          </a:prstGeom>
        </p:spPr>
        <p:txBody>
          <a:bodyPr wrap="none">
            <a:spAutoFit/>
          </a:bodyPr>
          <a:lstStyle/>
          <a:p>
            <a:pPr marL="0" indent="0" algn="ctr">
              <a:buNone/>
            </a:pPr>
            <a:r>
              <a:rPr lang="de-DE" sz="2800" b="1" dirty="0" err="1"/>
              <a:t>Thank</a:t>
            </a:r>
            <a:r>
              <a:rPr lang="de-DE" sz="2800" b="1" dirty="0"/>
              <a:t> </a:t>
            </a:r>
            <a:r>
              <a:rPr lang="de-DE" sz="2800" b="1" dirty="0" err="1"/>
              <a:t>you</a:t>
            </a:r>
            <a:r>
              <a:rPr lang="de-DE" sz="2800" b="1" dirty="0"/>
              <a:t> </a:t>
            </a:r>
            <a:r>
              <a:rPr lang="de-DE" sz="2800" b="1" dirty="0" err="1"/>
              <a:t>very</a:t>
            </a:r>
            <a:r>
              <a:rPr lang="de-DE" sz="2800" b="1" dirty="0"/>
              <a:t> </a:t>
            </a:r>
            <a:r>
              <a:rPr lang="de-DE" sz="2800" b="1" dirty="0" err="1"/>
              <a:t>much</a:t>
            </a:r>
            <a:r>
              <a:rPr lang="de-DE" sz="2800" b="1" dirty="0"/>
              <a:t> </a:t>
            </a:r>
            <a:r>
              <a:rPr lang="de-DE" sz="2800" b="1" dirty="0" err="1"/>
              <a:t>for</a:t>
            </a:r>
            <a:r>
              <a:rPr lang="de-DE" sz="2800" b="1" dirty="0"/>
              <a:t> </a:t>
            </a:r>
            <a:r>
              <a:rPr lang="de-DE" sz="2800" b="1" dirty="0" err="1"/>
              <a:t>your</a:t>
            </a:r>
            <a:r>
              <a:rPr lang="de-DE" sz="2800" b="1" dirty="0"/>
              <a:t> </a:t>
            </a:r>
            <a:r>
              <a:rPr lang="de-DE" sz="2800" b="1" dirty="0" err="1"/>
              <a:t>attention</a:t>
            </a:r>
            <a:r>
              <a:rPr lang="de-DE" sz="2800" b="1" dirty="0"/>
              <a:t>!</a:t>
            </a:r>
          </a:p>
        </p:txBody>
      </p:sp>
    </p:spTree>
    <p:extLst>
      <p:ext uri="{BB962C8B-B14F-4D97-AF65-F5344CB8AC3E}">
        <p14:creationId xmlns:p14="http://schemas.microsoft.com/office/powerpoint/2010/main" val="301945023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el 1"/>
          <p:cNvSpPr>
            <a:spLocks noGrp="1"/>
          </p:cNvSpPr>
          <p:nvPr>
            <p:ph type="title"/>
          </p:nvPr>
        </p:nvSpPr>
        <p:spPr>
          <a:xfrm>
            <a:off x="0" y="115888"/>
            <a:ext cx="7235825" cy="814387"/>
          </a:xfrm>
        </p:spPr>
        <p:txBody>
          <a:bodyPr/>
          <a:lstStyle/>
          <a:p>
            <a:r>
              <a:rPr lang="de-DE" altLang="de-DE" dirty="0" err="1" smtClean="0">
                <a:latin typeface="Arial" charset="0"/>
                <a:cs typeface="Arial" charset="0"/>
              </a:rPr>
              <a:t>Distinguishing</a:t>
            </a:r>
            <a:r>
              <a:rPr lang="de-DE" altLang="de-DE" dirty="0" smtClean="0">
                <a:latin typeface="Arial" charset="0"/>
                <a:cs typeface="Arial" charset="0"/>
              </a:rPr>
              <a:t> (2)</a:t>
            </a:r>
          </a:p>
        </p:txBody>
      </p:sp>
      <p:sp>
        <p:nvSpPr>
          <p:cNvPr id="3" name="Inhaltsplatzhalter 2"/>
          <p:cNvSpPr>
            <a:spLocks noGrp="1"/>
          </p:cNvSpPr>
          <p:nvPr>
            <p:ph idx="1"/>
          </p:nvPr>
        </p:nvSpPr>
        <p:spPr>
          <a:xfrm>
            <a:off x="34925" y="1052513"/>
            <a:ext cx="8929688" cy="5400675"/>
          </a:xfrm>
        </p:spPr>
        <p:txBody>
          <a:bodyPr/>
          <a:lstStyle/>
          <a:p>
            <a:pPr marL="0" indent="0">
              <a:buNone/>
              <a:defRPr/>
            </a:pPr>
            <a:r>
              <a:rPr lang="de-DE" altLang="de-DE" b="1" dirty="0">
                <a:latin typeface="Arial" charset="0"/>
                <a:cs typeface="Arial" charset="0"/>
              </a:rPr>
              <a:t>Dispute </a:t>
            </a:r>
            <a:r>
              <a:rPr lang="de-DE" altLang="de-DE" b="1" dirty="0" err="1">
                <a:latin typeface="Arial" charset="0"/>
                <a:cs typeface="Arial" charset="0"/>
              </a:rPr>
              <a:t>settlement</a:t>
            </a:r>
            <a:r>
              <a:rPr lang="de-DE" altLang="de-DE" b="1" dirty="0">
                <a:latin typeface="Arial" charset="0"/>
                <a:cs typeface="Arial" charset="0"/>
              </a:rPr>
              <a:t> </a:t>
            </a:r>
            <a:r>
              <a:rPr lang="de-DE" altLang="de-DE" b="1" dirty="0" err="1">
                <a:latin typeface="Arial" charset="0"/>
                <a:cs typeface="Arial" charset="0"/>
              </a:rPr>
              <a:t>bodies</a:t>
            </a:r>
            <a:r>
              <a:rPr lang="de-DE" altLang="de-DE" b="1" dirty="0">
                <a:latin typeface="Arial" charset="0"/>
                <a:cs typeface="Arial" charset="0"/>
              </a:rPr>
              <a:t> of </a:t>
            </a:r>
            <a:r>
              <a:rPr lang="de-DE" altLang="de-DE" b="1" dirty="0" err="1">
                <a:latin typeface="Arial" charset="0"/>
                <a:cs typeface="Arial" charset="0"/>
              </a:rPr>
              <a:t>associations</a:t>
            </a:r>
            <a:endParaRPr lang="de-DE" altLang="de-DE" b="1" dirty="0">
              <a:latin typeface="Arial" charset="0"/>
              <a:cs typeface="Arial" charset="0"/>
            </a:endParaRPr>
          </a:p>
          <a:p>
            <a:pPr>
              <a:defRPr/>
            </a:pPr>
            <a:r>
              <a:rPr lang="en-US" dirty="0" smtClean="0"/>
              <a:t>Associations, for example in the world of sport, sometimes agree with their members that the latter are subject to certain restrictions regarding their access to courts.</a:t>
            </a:r>
          </a:p>
          <a:p>
            <a:pPr>
              <a:defRPr/>
            </a:pPr>
            <a:r>
              <a:rPr lang="en-US" dirty="0" smtClean="0"/>
              <a:t>Those associations may impose sanctions against members that violate a certain code of conduct (e.g. order an athlete not to participate in the next matches of a league). Tribunals of the association control the legality of such sanctions.</a:t>
            </a:r>
          </a:p>
          <a:p>
            <a:pPr>
              <a:defRPr/>
            </a:pPr>
            <a:r>
              <a:rPr lang="en-US" dirty="0" smtClean="0"/>
              <a:t>In addition: CAS (Court of Arbitration for Sport) shall have jurisdiction for international championships (athletes that want to participate in this event must submit themselves by agreement to the jurisdiction of this (private) court).</a:t>
            </a:r>
          </a:p>
        </p:txBody>
      </p:sp>
      <p:sp>
        <p:nvSpPr>
          <p:cNvPr id="4" name="Fußzeilenplatzhalter 3"/>
          <p:cNvSpPr>
            <a:spLocks noGrp="1"/>
          </p:cNvSpPr>
          <p:nvPr>
            <p:ph type="ftr" sz="quarter" idx="11"/>
          </p:nvPr>
        </p:nvSpPr>
        <p:spPr/>
        <p:txBody>
          <a:bodyPr/>
          <a:lstStyle/>
          <a:p>
            <a:pPr>
              <a:defRPr/>
            </a:pPr>
            <a:r>
              <a:rPr lang="de-DE"/>
              <a:t>Prof. Dr. Wolfgang Wurmnest – IZVR </a:t>
            </a:r>
          </a:p>
        </p:txBody>
      </p:sp>
      <p:sp>
        <p:nvSpPr>
          <p:cNvPr id="24581" name="Foliennummernplatzhalt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150000"/>
              </a:lnSpc>
              <a:spcBef>
                <a:spcPts val="1200"/>
              </a:spcBef>
              <a:spcAft>
                <a:spcPts val="600"/>
              </a:spcAft>
              <a:buFont typeface="Symbol" pitchFamily="18" charset="2"/>
              <a:buChar char="-"/>
              <a:defRPr>
                <a:solidFill>
                  <a:schemeClr val="tx1"/>
                </a:solidFill>
                <a:latin typeface="Arial" charset="0"/>
                <a:cs typeface="Arial" charset="0"/>
              </a:defRPr>
            </a:lvl1pPr>
            <a:lvl2pPr marL="742950" indent="-285750">
              <a:lnSpc>
                <a:spcPct val="150000"/>
              </a:lnSpc>
              <a:spcBef>
                <a:spcPts val="600"/>
              </a:spcBef>
              <a:spcAft>
                <a:spcPts val="600"/>
              </a:spcAft>
              <a:buFont typeface="Arial" charset="0"/>
              <a:buChar char="•"/>
              <a:defRPr>
                <a:solidFill>
                  <a:schemeClr val="tx1"/>
                </a:solidFill>
                <a:latin typeface="Arial" charset="0"/>
                <a:cs typeface="Arial" charset="0"/>
              </a:defRPr>
            </a:lvl2pPr>
            <a:lvl3pPr marL="1143000" indent="-228600">
              <a:lnSpc>
                <a:spcPct val="150000"/>
              </a:lnSpc>
              <a:spcBef>
                <a:spcPts val="1200"/>
              </a:spcBef>
              <a:buFont typeface="Wingdings" pitchFamily="2" charset="2"/>
              <a:buChar char="§"/>
              <a:defRPr>
                <a:solidFill>
                  <a:schemeClr val="tx1"/>
                </a:solidFill>
                <a:latin typeface="Arial" charset="0"/>
                <a:cs typeface="Arial" charset="0"/>
              </a:defRPr>
            </a:lvl3pPr>
            <a:lvl4pPr marL="1600200" indent="-228600">
              <a:lnSpc>
                <a:spcPct val="150000"/>
              </a:lnSpc>
              <a:spcBef>
                <a:spcPts val="1200"/>
              </a:spcBef>
              <a:spcAft>
                <a:spcPts val="600"/>
              </a:spcAft>
              <a:buFont typeface="Arial" charset="0"/>
              <a:buChar char="•"/>
              <a:defRPr>
                <a:solidFill>
                  <a:schemeClr val="tx1"/>
                </a:solidFill>
                <a:latin typeface="Arial" charset="0"/>
                <a:cs typeface="Arial" charset="0"/>
              </a:defRPr>
            </a:lvl4pPr>
            <a:lvl5pPr marL="2057400" indent="-228600">
              <a:lnSpc>
                <a:spcPct val="150000"/>
              </a:lnSpc>
              <a:spcBef>
                <a:spcPts val="1200"/>
              </a:spcBef>
              <a:buFont typeface="Arial" charset="0"/>
              <a:buChar char="•"/>
              <a:defRPr>
                <a:solidFill>
                  <a:schemeClr val="tx1"/>
                </a:solidFill>
                <a:latin typeface="Arial" charset="0"/>
                <a:cs typeface="Arial" charset="0"/>
              </a:defRPr>
            </a:lvl5pPr>
            <a:lvl6pPr marL="2514600" indent="-228600" eaLnBrk="0" fontAlgn="base" hangingPunct="0">
              <a:lnSpc>
                <a:spcPct val="150000"/>
              </a:lnSpc>
              <a:spcBef>
                <a:spcPts val="1200"/>
              </a:spcBef>
              <a:spcAft>
                <a:spcPct val="0"/>
              </a:spcAft>
              <a:buFont typeface="Arial" charset="0"/>
              <a:buChar char="•"/>
              <a:defRPr>
                <a:solidFill>
                  <a:schemeClr val="tx1"/>
                </a:solidFill>
                <a:latin typeface="Arial" charset="0"/>
                <a:cs typeface="Arial" charset="0"/>
              </a:defRPr>
            </a:lvl6pPr>
            <a:lvl7pPr marL="2971800" indent="-228600" eaLnBrk="0" fontAlgn="base" hangingPunct="0">
              <a:lnSpc>
                <a:spcPct val="150000"/>
              </a:lnSpc>
              <a:spcBef>
                <a:spcPts val="1200"/>
              </a:spcBef>
              <a:spcAft>
                <a:spcPct val="0"/>
              </a:spcAft>
              <a:buFont typeface="Arial" charset="0"/>
              <a:buChar char="•"/>
              <a:defRPr>
                <a:solidFill>
                  <a:schemeClr val="tx1"/>
                </a:solidFill>
                <a:latin typeface="Arial" charset="0"/>
                <a:cs typeface="Arial" charset="0"/>
              </a:defRPr>
            </a:lvl7pPr>
            <a:lvl8pPr marL="3429000" indent="-228600" eaLnBrk="0" fontAlgn="base" hangingPunct="0">
              <a:lnSpc>
                <a:spcPct val="150000"/>
              </a:lnSpc>
              <a:spcBef>
                <a:spcPts val="1200"/>
              </a:spcBef>
              <a:spcAft>
                <a:spcPct val="0"/>
              </a:spcAft>
              <a:buFont typeface="Arial" charset="0"/>
              <a:buChar char="•"/>
              <a:defRPr>
                <a:solidFill>
                  <a:schemeClr val="tx1"/>
                </a:solidFill>
                <a:latin typeface="Arial" charset="0"/>
                <a:cs typeface="Arial" charset="0"/>
              </a:defRPr>
            </a:lvl8pPr>
            <a:lvl9pPr marL="3886200" indent="-228600" eaLnBrk="0" fontAlgn="base" hangingPunct="0">
              <a:lnSpc>
                <a:spcPct val="150000"/>
              </a:lnSpc>
              <a:spcBef>
                <a:spcPts val="1200"/>
              </a:spcBef>
              <a:spcAft>
                <a:spcPct val="0"/>
              </a:spcAft>
              <a:buFont typeface="Arial" charset="0"/>
              <a:buChar char="•"/>
              <a:defRPr>
                <a:solidFill>
                  <a:schemeClr val="tx1"/>
                </a:solidFill>
                <a:latin typeface="Arial" charset="0"/>
                <a:cs typeface="Arial" charset="0"/>
              </a:defRPr>
            </a:lvl9pPr>
          </a:lstStyle>
          <a:p>
            <a:pPr>
              <a:lnSpc>
                <a:spcPct val="100000"/>
              </a:lnSpc>
              <a:spcBef>
                <a:spcPct val="0"/>
              </a:spcBef>
              <a:spcAft>
                <a:spcPct val="0"/>
              </a:spcAft>
              <a:buFontTx/>
              <a:buNone/>
            </a:pPr>
            <a:fld id="{333ED40F-FC49-4C69-86F3-BCAD3C316EB6}" type="slidenum">
              <a:rPr lang="de-DE" altLang="de-DE">
                <a:solidFill>
                  <a:srgbClr val="898989"/>
                </a:solidFill>
              </a:rPr>
              <a:pPr>
                <a:lnSpc>
                  <a:spcPct val="100000"/>
                </a:lnSpc>
                <a:spcBef>
                  <a:spcPct val="0"/>
                </a:spcBef>
                <a:spcAft>
                  <a:spcPct val="0"/>
                </a:spcAft>
                <a:buFontTx/>
                <a:buNone/>
              </a:pPr>
              <a:t>5</a:t>
            </a:fld>
            <a:endParaRPr lang="de-DE" altLang="de-DE">
              <a:solidFill>
                <a:srgbClr val="898989"/>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el 1"/>
          <p:cNvSpPr>
            <a:spLocks noGrp="1"/>
          </p:cNvSpPr>
          <p:nvPr>
            <p:ph type="title"/>
          </p:nvPr>
        </p:nvSpPr>
        <p:spPr>
          <a:xfrm>
            <a:off x="0" y="115888"/>
            <a:ext cx="7235825" cy="814387"/>
          </a:xfrm>
        </p:spPr>
        <p:txBody>
          <a:bodyPr/>
          <a:lstStyle/>
          <a:p>
            <a:r>
              <a:rPr lang="de-DE" altLang="de-DE" dirty="0" err="1" smtClean="0">
                <a:latin typeface="Arial" charset="0"/>
                <a:cs typeface="Arial" charset="0"/>
              </a:rPr>
              <a:t>Distinguishing</a:t>
            </a:r>
            <a:r>
              <a:rPr lang="de-DE" altLang="de-DE" dirty="0" smtClean="0">
                <a:latin typeface="Arial" charset="0"/>
                <a:cs typeface="Arial" charset="0"/>
              </a:rPr>
              <a:t> (3)</a:t>
            </a:r>
          </a:p>
        </p:txBody>
      </p:sp>
      <p:sp>
        <p:nvSpPr>
          <p:cNvPr id="3" name="Inhaltsplatzhalter 2"/>
          <p:cNvSpPr>
            <a:spLocks noGrp="1"/>
          </p:cNvSpPr>
          <p:nvPr>
            <p:ph idx="1"/>
          </p:nvPr>
        </p:nvSpPr>
        <p:spPr>
          <a:xfrm>
            <a:off x="34925" y="1052513"/>
            <a:ext cx="8929688" cy="5400675"/>
          </a:xfrm>
        </p:spPr>
        <p:txBody>
          <a:bodyPr/>
          <a:lstStyle/>
          <a:p>
            <a:pPr marL="0" lvl="1" indent="0">
              <a:spcBef>
                <a:spcPts val="1200"/>
              </a:spcBef>
              <a:spcAft>
                <a:spcPts val="0"/>
              </a:spcAft>
              <a:buNone/>
              <a:defRPr/>
            </a:pPr>
            <a:r>
              <a:rPr lang="de-DE" b="1" dirty="0"/>
              <a:t>Arbitration </a:t>
            </a:r>
            <a:r>
              <a:rPr lang="de-DE" b="1" dirty="0" err="1"/>
              <a:t>between</a:t>
            </a:r>
            <a:r>
              <a:rPr lang="de-DE" b="1" dirty="0"/>
              <a:t> States / Investor-State </a:t>
            </a:r>
            <a:r>
              <a:rPr lang="de-DE" b="1" dirty="0" err="1"/>
              <a:t>arbitration</a:t>
            </a:r>
            <a:endParaRPr lang="de-DE" altLang="de-DE" b="1" dirty="0">
              <a:latin typeface="Arial" charset="0"/>
              <a:cs typeface="Arial" charset="0"/>
            </a:endParaRPr>
          </a:p>
          <a:p>
            <a:pPr marL="252000" lvl="1" indent="-252000">
              <a:spcBef>
                <a:spcPts val="1200"/>
              </a:spcBef>
              <a:spcAft>
                <a:spcPts val="0"/>
              </a:spcAft>
              <a:buFont typeface="Symbol" pitchFamily="18" charset="2"/>
              <a:buChar char="-"/>
              <a:defRPr/>
            </a:pPr>
            <a:r>
              <a:rPr lang="de-DE" dirty="0" smtClean="0"/>
              <a:t>Disputes </a:t>
            </a:r>
            <a:r>
              <a:rPr lang="de-DE" dirty="0" err="1" smtClean="0"/>
              <a:t>between</a:t>
            </a:r>
            <a:r>
              <a:rPr lang="de-DE" dirty="0" smtClean="0"/>
              <a:t> States / International </a:t>
            </a:r>
            <a:r>
              <a:rPr lang="de-DE" dirty="0" err="1" smtClean="0"/>
              <a:t>Organizations</a:t>
            </a:r>
            <a:r>
              <a:rPr lang="de-DE" dirty="0" smtClean="0"/>
              <a:t> </a:t>
            </a:r>
            <a:r>
              <a:rPr lang="de-DE" dirty="0" err="1" smtClean="0"/>
              <a:t>concern</a:t>
            </a:r>
            <a:r>
              <a:rPr lang="de-DE" dirty="0" smtClean="0"/>
              <a:t> </a:t>
            </a:r>
            <a:r>
              <a:rPr lang="de-DE" dirty="0" err="1" smtClean="0"/>
              <a:t>disputes</a:t>
            </a:r>
            <a:r>
              <a:rPr lang="de-DE" dirty="0" smtClean="0"/>
              <a:t> on </a:t>
            </a:r>
            <a:r>
              <a:rPr lang="de-DE" dirty="0" err="1" smtClean="0"/>
              <a:t>trade</a:t>
            </a:r>
            <a:r>
              <a:rPr lang="de-DE" dirty="0" smtClean="0"/>
              <a:t> </a:t>
            </a:r>
            <a:r>
              <a:rPr lang="de-DE" dirty="0" err="1" smtClean="0"/>
              <a:t>policy</a:t>
            </a:r>
            <a:r>
              <a:rPr lang="de-DE" dirty="0" smtClean="0"/>
              <a:t> etc. </a:t>
            </a:r>
          </a:p>
          <a:p>
            <a:pPr marL="252000" lvl="1" indent="-252000">
              <a:spcBef>
                <a:spcPts val="1200"/>
              </a:spcBef>
              <a:spcAft>
                <a:spcPts val="0"/>
              </a:spcAft>
              <a:buFont typeface="Symbol" pitchFamily="18" charset="2"/>
              <a:buChar char="-"/>
              <a:defRPr/>
            </a:pPr>
            <a:r>
              <a:rPr lang="en-US" dirty="0" smtClean="0"/>
              <a:t>Disputes between States and private parties concern for example the following mechanisms/treaties</a:t>
            </a:r>
          </a:p>
          <a:p>
            <a:pPr lvl="1">
              <a:buFont typeface="Arial" panose="020B0604020202020204" pitchFamily="34" charset="0"/>
              <a:buChar char="•"/>
              <a:defRPr/>
            </a:pPr>
            <a:r>
              <a:rPr lang="de-DE" dirty="0" smtClean="0"/>
              <a:t>International </a:t>
            </a:r>
            <a:r>
              <a:rPr lang="de-DE" dirty="0"/>
              <a:t>C</a:t>
            </a:r>
            <a:r>
              <a:rPr lang="de-DE" dirty="0" smtClean="0"/>
              <a:t>enter for the Settlement of Investment Disputes (ICSID) (Washington)</a:t>
            </a:r>
          </a:p>
          <a:p>
            <a:pPr lvl="1">
              <a:buFont typeface="Arial" panose="020B0604020202020204" pitchFamily="34" charset="0"/>
              <a:buChar char="•"/>
              <a:defRPr/>
            </a:pPr>
            <a:r>
              <a:rPr lang="de-DE" dirty="0" smtClean="0"/>
              <a:t>Trade Agreement EU-Vietnam (not </a:t>
            </a:r>
            <a:r>
              <a:rPr lang="de-DE" dirty="0" err="1" smtClean="0"/>
              <a:t>ratified</a:t>
            </a:r>
            <a:r>
              <a:rPr lang="de-DE" dirty="0" smtClean="0"/>
              <a:t> </a:t>
            </a:r>
            <a:r>
              <a:rPr lang="de-DE" dirty="0" err="1" smtClean="0"/>
              <a:t>yet</a:t>
            </a:r>
            <a:r>
              <a:rPr lang="de-DE" dirty="0" smtClean="0"/>
              <a:t>)</a:t>
            </a:r>
          </a:p>
          <a:p>
            <a:pPr lvl="1">
              <a:buFont typeface="Arial" panose="020B0604020202020204" pitchFamily="34" charset="0"/>
              <a:buChar char="•"/>
              <a:defRPr/>
            </a:pPr>
            <a:r>
              <a:rPr lang="de-DE" dirty="0" err="1" smtClean="0"/>
              <a:t>Transatlantic</a:t>
            </a:r>
            <a:r>
              <a:rPr lang="de-DE" dirty="0" smtClean="0"/>
              <a:t> Trade and Investment Partnership (TTIP) (</a:t>
            </a:r>
            <a:r>
              <a:rPr lang="de-DE" dirty="0" err="1" smtClean="0"/>
              <a:t>planned</a:t>
            </a:r>
            <a:r>
              <a:rPr lang="de-DE" dirty="0" smtClean="0"/>
              <a:t>)</a:t>
            </a:r>
          </a:p>
          <a:p>
            <a:pPr lvl="1">
              <a:buFont typeface="Arial" panose="020B0604020202020204" pitchFamily="34" charset="0"/>
              <a:buChar char="•"/>
              <a:defRPr/>
            </a:pPr>
            <a:r>
              <a:rPr lang="de-DE" dirty="0" smtClean="0"/>
              <a:t>Iran-US Claims Tribunal (Den Haag)</a:t>
            </a:r>
          </a:p>
        </p:txBody>
      </p:sp>
      <p:sp>
        <p:nvSpPr>
          <p:cNvPr id="4" name="Fußzeilenplatzhalter 3"/>
          <p:cNvSpPr>
            <a:spLocks noGrp="1"/>
          </p:cNvSpPr>
          <p:nvPr>
            <p:ph type="ftr" sz="quarter" idx="11"/>
          </p:nvPr>
        </p:nvSpPr>
        <p:spPr/>
        <p:txBody>
          <a:bodyPr/>
          <a:lstStyle/>
          <a:p>
            <a:pPr>
              <a:defRPr/>
            </a:pPr>
            <a:r>
              <a:rPr lang="de-DE"/>
              <a:t>Prof. Dr. Wolfgang Wurmnest – IZVR </a:t>
            </a:r>
          </a:p>
        </p:txBody>
      </p:sp>
      <p:sp>
        <p:nvSpPr>
          <p:cNvPr id="25605" name="Foliennummernplatzhalt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150000"/>
              </a:lnSpc>
              <a:spcBef>
                <a:spcPts val="1200"/>
              </a:spcBef>
              <a:spcAft>
                <a:spcPts val="600"/>
              </a:spcAft>
              <a:buFont typeface="Symbol" pitchFamily="18" charset="2"/>
              <a:buChar char="-"/>
              <a:defRPr>
                <a:solidFill>
                  <a:schemeClr val="tx1"/>
                </a:solidFill>
                <a:latin typeface="Arial" charset="0"/>
                <a:cs typeface="Arial" charset="0"/>
              </a:defRPr>
            </a:lvl1pPr>
            <a:lvl2pPr marL="742950" indent="-285750">
              <a:lnSpc>
                <a:spcPct val="150000"/>
              </a:lnSpc>
              <a:spcBef>
                <a:spcPts val="600"/>
              </a:spcBef>
              <a:spcAft>
                <a:spcPts val="600"/>
              </a:spcAft>
              <a:buFont typeface="Arial" charset="0"/>
              <a:buChar char="•"/>
              <a:defRPr>
                <a:solidFill>
                  <a:schemeClr val="tx1"/>
                </a:solidFill>
                <a:latin typeface="Arial" charset="0"/>
                <a:cs typeface="Arial" charset="0"/>
              </a:defRPr>
            </a:lvl2pPr>
            <a:lvl3pPr marL="1143000" indent="-228600">
              <a:lnSpc>
                <a:spcPct val="150000"/>
              </a:lnSpc>
              <a:spcBef>
                <a:spcPts val="1200"/>
              </a:spcBef>
              <a:buFont typeface="Wingdings" pitchFamily="2" charset="2"/>
              <a:buChar char="§"/>
              <a:defRPr>
                <a:solidFill>
                  <a:schemeClr val="tx1"/>
                </a:solidFill>
                <a:latin typeface="Arial" charset="0"/>
                <a:cs typeface="Arial" charset="0"/>
              </a:defRPr>
            </a:lvl3pPr>
            <a:lvl4pPr marL="1600200" indent="-228600">
              <a:lnSpc>
                <a:spcPct val="150000"/>
              </a:lnSpc>
              <a:spcBef>
                <a:spcPts val="1200"/>
              </a:spcBef>
              <a:spcAft>
                <a:spcPts val="600"/>
              </a:spcAft>
              <a:buFont typeface="Arial" charset="0"/>
              <a:buChar char="•"/>
              <a:defRPr>
                <a:solidFill>
                  <a:schemeClr val="tx1"/>
                </a:solidFill>
                <a:latin typeface="Arial" charset="0"/>
                <a:cs typeface="Arial" charset="0"/>
              </a:defRPr>
            </a:lvl4pPr>
            <a:lvl5pPr marL="2057400" indent="-228600">
              <a:lnSpc>
                <a:spcPct val="150000"/>
              </a:lnSpc>
              <a:spcBef>
                <a:spcPts val="1200"/>
              </a:spcBef>
              <a:buFont typeface="Arial" charset="0"/>
              <a:buChar char="•"/>
              <a:defRPr>
                <a:solidFill>
                  <a:schemeClr val="tx1"/>
                </a:solidFill>
                <a:latin typeface="Arial" charset="0"/>
                <a:cs typeface="Arial" charset="0"/>
              </a:defRPr>
            </a:lvl5pPr>
            <a:lvl6pPr marL="2514600" indent="-228600" eaLnBrk="0" fontAlgn="base" hangingPunct="0">
              <a:lnSpc>
                <a:spcPct val="150000"/>
              </a:lnSpc>
              <a:spcBef>
                <a:spcPts val="1200"/>
              </a:spcBef>
              <a:spcAft>
                <a:spcPct val="0"/>
              </a:spcAft>
              <a:buFont typeface="Arial" charset="0"/>
              <a:buChar char="•"/>
              <a:defRPr>
                <a:solidFill>
                  <a:schemeClr val="tx1"/>
                </a:solidFill>
                <a:latin typeface="Arial" charset="0"/>
                <a:cs typeface="Arial" charset="0"/>
              </a:defRPr>
            </a:lvl6pPr>
            <a:lvl7pPr marL="2971800" indent="-228600" eaLnBrk="0" fontAlgn="base" hangingPunct="0">
              <a:lnSpc>
                <a:spcPct val="150000"/>
              </a:lnSpc>
              <a:spcBef>
                <a:spcPts val="1200"/>
              </a:spcBef>
              <a:spcAft>
                <a:spcPct val="0"/>
              </a:spcAft>
              <a:buFont typeface="Arial" charset="0"/>
              <a:buChar char="•"/>
              <a:defRPr>
                <a:solidFill>
                  <a:schemeClr val="tx1"/>
                </a:solidFill>
                <a:latin typeface="Arial" charset="0"/>
                <a:cs typeface="Arial" charset="0"/>
              </a:defRPr>
            </a:lvl7pPr>
            <a:lvl8pPr marL="3429000" indent="-228600" eaLnBrk="0" fontAlgn="base" hangingPunct="0">
              <a:lnSpc>
                <a:spcPct val="150000"/>
              </a:lnSpc>
              <a:spcBef>
                <a:spcPts val="1200"/>
              </a:spcBef>
              <a:spcAft>
                <a:spcPct val="0"/>
              </a:spcAft>
              <a:buFont typeface="Arial" charset="0"/>
              <a:buChar char="•"/>
              <a:defRPr>
                <a:solidFill>
                  <a:schemeClr val="tx1"/>
                </a:solidFill>
                <a:latin typeface="Arial" charset="0"/>
                <a:cs typeface="Arial" charset="0"/>
              </a:defRPr>
            </a:lvl8pPr>
            <a:lvl9pPr marL="3886200" indent="-228600" eaLnBrk="0" fontAlgn="base" hangingPunct="0">
              <a:lnSpc>
                <a:spcPct val="150000"/>
              </a:lnSpc>
              <a:spcBef>
                <a:spcPts val="1200"/>
              </a:spcBef>
              <a:spcAft>
                <a:spcPct val="0"/>
              </a:spcAft>
              <a:buFont typeface="Arial" charset="0"/>
              <a:buChar char="•"/>
              <a:defRPr>
                <a:solidFill>
                  <a:schemeClr val="tx1"/>
                </a:solidFill>
                <a:latin typeface="Arial" charset="0"/>
                <a:cs typeface="Arial" charset="0"/>
              </a:defRPr>
            </a:lvl9pPr>
          </a:lstStyle>
          <a:p>
            <a:pPr>
              <a:lnSpc>
                <a:spcPct val="100000"/>
              </a:lnSpc>
              <a:spcBef>
                <a:spcPct val="0"/>
              </a:spcBef>
              <a:spcAft>
                <a:spcPct val="0"/>
              </a:spcAft>
              <a:buFontTx/>
              <a:buNone/>
            </a:pPr>
            <a:fld id="{30B7423B-CE2C-4DEC-8919-5E99B797F160}" type="slidenum">
              <a:rPr lang="de-DE" altLang="de-DE">
                <a:solidFill>
                  <a:srgbClr val="898989"/>
                </a:solidFill>
              </a:rPr>
              <a:pPr>
                <a:lnSpc>
                  <a:spcPct val="100000"/>
                </a:lnSpc>
                <a:spcBef>
                  <a:spcPct val="0"/>
                </a:spcBef>
                <a:spcAft>
                  <a:spcPct val="0"/>
                </a:spcAft>
                <a:buFontTx/>
                <a:buNone/>
              </a:pPr>
              <a:t>6</a:t>
            </a:fld>
            <a:endParaRPr lang="de-DE" altLang="de-DE">
              <a:solidFill>
                <a:srgbClr val="898989"/>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el 1"/>
          <p:cNvSpPr>
            <a:spLocks noGrp="1"/>
          </p:cNvSpPr>
          <p:nvPr>
            <p:ph type="title"/>
          </p:nvPr>
        </p:nvSpPr>
        <p:spPr>
          <a:xfrm>
            <a:off x="107950" y="115888"/>
            <a:ext cx="7127875" cy="814387"/>
          </a:xfrm>
        </p:spPr>
        <p:txBody>
          <a:bodyPr/>
          <a:lstStyle/>
          <a:p>
            <a:r>
              <a:rPr lang="en-US" altLang="de-DE" dirty="0" smtClean="0">
                <a:latin typeface="Arial" charset="0"/>
                <a:cs typeface="Arial" charset="0"/>
              </a:rPr>
              <a:t>Why arbitration? </a:t>
            </a:r>
          </a:p>
        </p:txBody>
      </p:sp>
      <p:sp>
        <p:nvSpPr>
          <p:cNvPr id="3" name="Inhaltsplatzhalter 2"/>
          <p:cNvSpPr>
            <a:spLocks noGrp="1"/>
          </p:cNvSpPr>
          <p:nvPr>
            <p:ph idx="1"/>
          </p:nvPr>
        </p:nvSpPr>
        <p:spPr>
          <a:xfrm>
            <a:off x="107950" y="1052513"/>
            <a:ext cx="8928100" cy="5400675"/>
          </a:xfrm>
        </p:spPr>
        <p:txBody>
          <a:bodyPr/>
          <a:lstStyle/>
          <a:p>
            <a:pPr marL="0" indent="0">
              <a:spcBef>
                <a:spcPts val="600"/>
              </a:spcBef>
              <a:buFont typeface="Symbol" pitchFamily="18" charset="2"/>
              <a:buNone/>
              <a:defRPr/>
            </a:pPr>
            <a:r>
              <a:rPr lang="de-DE" b="1" dirty="0" smtClean="0"/>
              <a:t>Advantages</a:t>
            </a:r>
          </a:p>
          <a:p>
            <a:pPr>
              <a:lnSpc>
                <a:spcPct val="110000"/>
              </a:lnSpc>
              <a:spcBef>
                <a:spcPts val="600"/>
              </a:spcBef>
              <a:defRPr/>
            </a:pPr>
            <a:r>
              <a:rPr lang="en-US" dirty="0" smtClean="0"/>
              <a:t>Confidentiality, because public is not admitted</a:t>
            </a:r>
          </a:p>
          <a:p>
            <a:pPr>
              <a:lnSpc>
                <a:spcPct val="110000"/>
              </a:lnSpc>
              <a:spcBef>
                <a:spcPts val="600"/>
              </a:spcBef>
              <a:defRPr/>
            </a:pPr>
            <a:r>
              <a:rPr lang="en-US" dirty="0" smtClean="0"/>
              <a:t>Ensuring decisions by competent persons chosen by the parties (unlike judges in state courts) </a:t>
            </a:r>
          </a:p>
          <a:p>
            <a:pPr>
              <a:lnSpc>
                <a:spcPct val="110000"/>
              </a:lnSpc>
              <a:spcBef>
                <a:spcPts val="600"/>
              </a:spcBef>
              <a:defRPr/>
            </a:pPr>
            <a:r>
              <a:rPr lang="en-US" dirty="0" smtClean="0"/>
              <a:t>Possibility to choose language of proceeding</a:t>
            </a:r>
          </a:p>
          <a:p>
            <a:pPr>
              <a:lnSpc>
                <a:spcPct val="110000"/>
              </a:lnSpc>
              <a:spcBef>
                <a:spcPts val="600"/>
              </a:spcBef>
              <a:defRPr/>
            </a:pPr>
            <a:r>
              <a:rPr lang="en-US" dirty="0" smtClean="0"/>
              <a:t>More choice with regard to the applicable law (also </a:t>
            </a:r>
            <a:r>
              <a:rPr lang="de-DE" dirty="0" smtClean="0"/>
              <a:t>lex </a:t>
            </a:r>
            <a:r>
              <a:rPr lang="de-DE" dirty="0" err="1" smtClean="0"/>
              <a:t>mercatoria</a:t>
            </a:r>
            <a:r>
              <a:rPr lang="de-DE" dirty="0" smtClean="0"/>
              <a:t> </a:t>
            </a:r>
            <a:r>
              <a:rPr lang="de-DE" dirty="0" err="1" smtClean="0"/>
              <a:t>can</a:t>
            </a:r>
            <a:r>
              <a:rPr lang="de-DE" dirty="0" smtClean="0"/>
              <a:t> </a:t>
            </a:r>
            <a:r>
              <a:rPr lang="de-DE" dirty="0" err="1" smtClean="0"/>
              <a:t>be</a:t>
            </a:r>
            <a:r>
              <a:rPr lang="de-DE" dirty="0" smtClean="0"/>
              <a:t> </a:t>
            </a:r>
            <a:r>
              <a:rPr lang="de-DE" dirty="0" err="1" smtClean="0"/>
              <a:t>chosen</a:t>
            </a:r>
            <a:r>
              <a:rPr lang="de-DE" dirty="0" smtClean="0"/>
              <a:t>)</a:t>
            </a:r>
          </a:p>
          <a:p>
            <a:pPr>
              <a:lnSpc>
                <a:spcPct val="110000"/>
              </a:lnSpc>
              <a:spcBef>
                <a:spcPts val="600"/>
              </a:spcBef>
              <a:defRPr/>
            </a:pPr>
            <a:r>
              <a:rPr lang="en-US" dirty="0" smtClean="0"/>
              <a:t>Neutrality (not ensured by all courts in the world)</a:t>
            </a:r>
          </a:p>
          <a:p>
            <a:pPr>
              <a:lnSpc>
                <a:spcPct val="110000"/>
              </a:lnSpc>
              <a:spcBef>
                <a:spcPts val="600"/>
              </a:spcBef>
              <a:defRPr/>
            </a:pPr>
            <a:r>
              <a:rPr lang="en-US" dirty="0" smtClean="0"/>
              <a:t>Lengths of proceeding (that depends…)?</a:t>
            </a:r>
          </a:p>
          <a:p>
            <a:pPr marL="0" indent="0">
              <a:spcBef>
                <a:spcPts val="600"/>
              </a:spcBef>
              <a:buFont typeface="Symbol" pitchFamily="18" charset="2"/>
              <a:buNone/>
              <a:defRPr/>
            </a:pPr>
            <a:r>
              <a:rPr lang="en-US" b="1" dirty="0" smtClean="0"/>
              <a:t>Disadvantages</a:t>
            </a:r>
          </a:p>
          <a:p>
            <a:pPr>
              <a:lnSpc>
                <a:spcPct val="110000"/>
              </a:lnSpc>
              <a:spcBef>
                <a:spcPts val="600"/>
              </a:spcBef>
              <a:defRPr/>
            </a:pPr>
            <a:r>
              <a:rPr lang="en-US" dirty="0" smtClean="0"/>
              <a:t>Usually no appeal (can be good or bad)</a:t>
            </a:r>
          </a:p>
          <a:p>
            <a:pPr>
              <a:lnSpc>
                <a:spcPct val="110000"/>
              </a:lnSpc>
              <a:spcBef>
                <a:spcPts val="600"/>
              </a:spcBef>
              <a:defRPr/>
            </a:pPr>
            <a:r>
              <a:rPr lang="en-US" dirty="0" smtClean="0"/>
              <a:t>Costs (that depends)</a:t>
            </a:r>
          </a:p>
          <a:p>
            <a:pPr>
              <a:lnSpc>
                <a:spcPct val="110000"/>
              </a:lnSpc>
              <a:spcBef>
                <a:spcPts val="600"/>
              </a:spcBef>
              <a:defRPr/>
            </a:pPr>
            <a:r>
              <a:rPr lang="en-US" dirty="0" smtClean="0"/>
              <a:t>Some arbitration institutions might have “bad” (e.g. biased or incompetent) arbitrators</a:t>
            </a:r>
          </a:p>
          <a:p>
            <a:pPr>
              <a:lnSpc>
                <a:spcPct val="110000"/>
              </a:lnSpc>
              <a:spcBef>
                <a:spcPts val="600"/>
              </a:spcBef>
              <a:defRPr/>
            </a:pPr>
            <a:r>
              <a:rPr lang="en-US" dirty="0" smtClean="0"/>
              <a:t>Foreseeability of the dispute’s outcome?</a:t>
            </a:r>
          </a:p>
        </p:txBody>
      </p:sp>
      <p:sp>
        <p:nvSpPr>
          <p:cNvPr id="4" name="Fußzeilenplatzhalter 3"/>
          <p:cNvSpPr>
            <a:spLocks noGrp="1"/>
          </p:cNvSpPr>
          <p:nvPr>
            <p:ph type="ftr" sz="quarter" idx="11"/>
          </p:nvPr>
        </p:nvSpPr>
        <p:spPr/>
        <p:txBody>
          <a:bodyPr/>
          <a:lstStyle/>
          <a:p>
            <a:pPr>
              <a:defRPr/>
            </a:pPr>
            <a:r>
              <a:rPr lang="de-DE"/>
              <a:t>Prof. Dr. Wolfgang Wurmnest – IZVR </a:t>
            </a:r>
          </a:p>
        </p:txBody>
      </p:sp>
      <p:sp>
        <p:nvSpPr>
          <p:cNvPr id="31749" name="Foliennummernplatzhalt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150000"/>
              </a:lnSpc>
              <a:spcBef>
                <a:spcPts val="1200"/>
              </a:spcBef>
              <a:spcAft>
                <a:spcPts val="600"/>
              </a:spcAft>
              <a:buFont typeface="Symbol" pitchFamily="18" charset="2"/>
              <a:buChar char="-"/>
              <a:defRPr>
                <a:solidFill>
                  <a:schemeClr val="tx1"/>
                </a:solidFill>
                <a:latin typeface="Arial" charset="0"/>
                <a:cs typeface="Arial" charset="0"/>
              </a:defRPr>
            </a:lvl1pPr>
            <a:lvl2pPr marL="742950" indent="-285750">
              <a:lnSpc>
                <a:spcPct val="150000"/>
              </a:lnSpc>
              <a:spcBef>
                <a:spcPts val="600"/>
              </a:spcBef>
              <a:spcAft>
                <a:spcPts val="600"/>
              </a:spcAft>
              <a:buFont typeface="Arial" charset="0"/>
              <a:buChar char="•"/>
              <a:defRPr>
                <a:solidFill>
                  <a:schemeClr val="tx1"/>
                </a:solidFill>
                <a:latin typeface="Arial" charset="0"/>
                <a:cs typeface="Arial" charset="0"/>
              </a:defRPr>
            </a:lvl2pPr>
            <a:lvl3pPr marL="1143000" indent="-228600">
              <a:lnSpc>
                <a:spcPct val="150000"/>
              </a:lnSpc>
              <a:spcBef>
                <a:spcPts val="1200"/>
              </a:spcBef>
              <a:buFont typeface="Wingdings" pitchFamily="2" charset="2"/>
              <a:buChar char="§"/>
              <a:defRPr>
                <a:solidFill>
                  <a:schemeClr val="tx1"/>
                </a:solidFill>
                <a:latin typeface="Arial" charset="0"/>
                <a:cs typeface="Arial" charset="0"/>
              </a:defRPr>
            </a:lvl3pPr>
            <a:lvl4pPr marL="1600200" indent="-228600">
              <a:lnSpc>
                <a:spcPct val="150000"/>
              </a:lnSpc>
              <a:spcBef>
                <a:spcPts val="1200"/>
              </a:spcBef>
              <a:spcAft>
                <a:spcPts val="600"/>
              </a:spcAft>
              <a:buFont typeface="Arial" charset="0"/>
              <a:buChar char="•"/>
              <a:defRPr>
                <a:solidFill>
                  <a:schemeClr val="tx1"/>
                </a:solidFill>
                <a:latin typeface="Arial" charset="0"/>
                <a:cs typeface="Arial" charset="0"/>
              </a:defRPr>
            </a:lvl4pPr>
            <a:lvl5pPr marL="2057400" indent="-228600">
              <a:lnSpc>
                <a:spcPct val="150000"/>
              </a:lnSpc>
              <a:spcBef>
                <a:spcPts val="1200"/>
              </a:spcBef>
              <a:buFont typeface="Arial" charset="0"/>
              <a:buChar char="•"/>
              <a:defRPr>
                <a:solidFill>
                  <a:schemeClr val="tx1"/>
                </a:solidFill>
                <a:latin typeface="Arial" charset="0"/>
                <a:cs typeface="Arial" charset="0"/>
              </a:defRPr>
            </a:lvl5pPr>
            <a:lvl6pPr marL="2514600" indent="-228600" eaLnBrk="0" fontAlgn="base" hangingPunct="0">
              <a:lnSpc>
                <a:spcPct val="150000"/>
              </a:lnSpc>
              <a:spcBef>
                <a:spcPts val="1200"/>
              </a:spcBef>
              <a:spcAft>
                <a:spcPct val="0"/>
              </a:spcAft>
              <a:buFont typeface="Arial" charset="0"/>
              <a:buChar char="•"/>
              <a:defRPr>
                <a:solidFill>
                  <a:schemeClr val="tx1"/>
                </a:solidFill>
                <a:latin typeface="Arial" charset="0"/>
                <a:cs typeface="Arial" charset="0"/>
              </a:defRPr>
            </a:lvl6pPr>
            <a:lvl7pPr marL="2971800" indent="-228600" eaLnBrk="0" fontAlgn="base" hangingPunct="0">
              <a:lnSpc>
                <a:spcPct val="150000"/>
              </a:lnSpc>
              <a:spcBef>
                <a:spcPts val="1200"/>
              </a:spcBef>
              <a:spcAft>
                <a:spcPct val="0"/>
              </a:spcAft>
              <a:buFont typeface="Arial" charset="0"/>
              <a:buChar char="•"/>
              <a:defRPr>
                <a:solidFill>
                  <a:schemeClr val="tx1"/>
                </a:solidFill>
                <a:latin typeface="Arial" charset="0"/>
                <a:cs typeface="Arial" charset="0"/>
              </a:defRPr>
            </a:lvl7pPr>
            <a:lvl8pPr marL="3429000" indent="-228600" eaLnBrk="0" fontAlgn="base" hangingPunct="0">
              <a:lnSpc>
                <a:spcPct val="150000"/>
              </a:lnSpc>
              <a:spcBef>
                <a:spcPts val="1200"/>
              </a:spcBef>
              <a:spcAft>
                <a:spcPct val="0"/>
              </a:spcAft>
              <a:buFont typeface="Arial" charset="0"/>
              <a:buChar char="•"/>
              <a:defRPr>
                <a:solidFill>
                  <a:schemeClr val="tx1"/>
                </a:solidFill>
                <a:latin typeface="Arial" charset="0"/>
                <a:cs typeface="Arial" charset="0"/>
              </a:defRPr>
            </a:lvl8pPr>
            <a:lvl9pPr marL="3886200" indent="-228600" eaLnBrk="0" fontAlgn="base" hangingPunct="0">
              <a:lnSpc>
                <a:spcPct val="150000"/>
              </a:lnSpc>
              <a:spcBef>
                <a:spcPts val="1200"/>
              </a:spcBef>
              <a:spcAft>
                <a:spcPct val="0"/>
              </a:spcAft>
              <a:buFont typeface="Arial" charset="0"/>
              <a:buChar char="•"/>
              <a:defRPr>
                <a:solidFill>
                  <a:schemeClr val="tx1"/>
                </a:solidFill>
                <a:latin typeface="Arial" charset="0"/>
                <a:cs typeface="Arial" charset="0"/>
              </a:defRPr>
            </a:lvl9pPr>
          </a:lstStyle>
          <a:p>
            <a:pPr>
              <a:lnSpc>
                <a:spcPct val="100000"/>
              </a:lnSpc>
              <a:spcBef>
                <a:spcPct val="0"/>
              </a:spcBef>
              <a:spcAft>
                <a:spcPct val="0"/>
              </a:spcAft>
              <a:buFontTx/>
              <a:buNone/>
            </a:pPr>
            <a:fld id="{C4F62B72-DF9D-4DF7-997A-B049BC833E91}" type="slidenum">
              <a:rPr lang="de-DE" altLang="de-DE">
                <a:solidFill>
                  <a:srgbClr val="898989"/>
                </a:solidFill>
              </a:rPr>
              <a:pPr>
                <a:lnSpc>
                  <a:spcPct val="100000"/>
                </a:lnSpc>
                <a:spcBef>
                  <a:spcPct val="0"/>
                </a:spcBef>
                <a:spcAft>
                  <a:spcPct val="0"/>
                </a:spcAft>
                <a:buFontTx/>
                <a:buNone/>
              </a:pPr>
              <a:t>7</a:t>
            </a:fld>
            <a:endParaRPr lang="de-DE" altLang="de-DE">
              <a:solidFill>
                <a:srgbClr val="898989"/>
              </a:solidFill>
            </a:endParaRPr>
          </a:p>
        </p:txBody>
      </p:sp>
    </p:spTree>
    <p:extLst>
      <p:ext uri="{BB962C8B-B14F-4D97-AF65-F5344CB8AC3E}">
        <p14:creationId xmlns:p14="http://schemas.microsoft.com/office/powerpoint/2010/main" val="23855805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el 1"/>
          <p:cNvSpPr>
            <a:spLocks noGrp="1"/>
          </p:cNvSpPr>
          <p:nvPr>
            <p:ph type="title"/>
          </p:nvPr>
        </p:nvSpPr>
        <p:spPr>
          <a:xfrm>
            <a:off x="107950" y="115888"/>
            <a:ext cx="7127875" cy="814387"/>
          </a:xfrm>
        </p:spPr>
        <p:txBody>
          <a:bodyPr/>
          <a:lstStyle/>
          <a:p>
            <a:r>
              <a:rPr lang="de-DE" altLang="de-DE" dirty="0" err="1" smtClean="0">
                <a:latin typeface="Arial" charset="0"/>
                <a:cs typeface="Arial" charset="0"/>
              </a:rPr>
              <a:t>Why</a:t>
            </a:r>
            <a:r>
              <a:rPr lang="de-DE" altLang="de-DE" dirty="0" smtClean="0">
                <a:latin typeface="Arial" charset="0"/>
                <a:cs typeface="Arial" charset="0"/>
              </a:rPr>
              <a:t> </a:t>
            </a:r>
            <a:r>
              <a:rPr lang="de-DE" altLang="de-DE" dirty="0" err="1" smtClean="0">
                <a:latin typeface="Arial" charset="0"/>
                <a:cs typeface="Arial" charset="0"/>
              </a:rPr>
              <a:t>does</a:t>
            </a:r>
            <a:r>
              <a:rPr lang="de-DE" altLang="de-DE" dirty="0" smtClean="0">
                <a:latin typeface="Arial" charset="0"/>
                <a:cs typeface="Arial" charset="0"/>
              </a:rPr>
              <a:t> the </a:t>
            </a:r>
            <a:r>
              <a:rPr lang="de-DE" altLang="de-DE" dirty="0" err="1" smtClean="0">
                <a:latin typeface="Arial" charset="0"/>
                <a:cs typeface="Arial" charset="0"/>
              </a:rPr>
              <a:t>law</a:t>
            </a:r>
            <a:r>
              <a:rPr lang="de-DE" altLang="de-DE" dirty="0" smtClean="0">
                <a:latin typeface="Arial" charset="0"/>
                <a:cs typeface="Arial" charset="0"/>
              </a:rPr>
              <a:t> </a:t>
            </a:r>
            <a:r>
              <a:rPr lang="de-DE" altLang="de-DE" dirty="0" err="1" smtClean="0">
                <a:latin typeface="Arial" charset="0"/>
                <a:cs typeface="Arial" charset="0"/>
              </a:rPr>
              <a:t>confer</a:t>
            </a:r>
            <a:r>
              <a:rPr lang="de-DE" altLang="de-DE" dirty="0" smtClean="0">
                <a:latin typeface="Arial" charset="0"/>
                <a:cs typeface="Arial" charset="0"/>
              </a:rPr>
              <a:t> the power </a:t>
            </a:r>
            <a:r>
              <a:rPr lang="de-DE" altLang="de-DE" dirty="0" err="1" smtClean="0">
                <a:latin typeface="Arial" charset="0"/>
                <a:cs typeface="Arial" charset="0"/>
              </a:rPr>
              <a:t>to</a:t>
            </a:r>
            <a:r>
              <a:rPr lang="de-DE" altLang="de-DE" dirty="0" smtClean="0">
                <a:latin typeface="Arial" charset="0"/>
                <a:cs typeface="Arial" charset="0"/>
              </a:rPr>
              <a:t> private </a:t>
            </a:r>
            <a:r>
              <a:rPr lang="de-DE" altLang="de-DE" dirty="0" err="1" smtClean="0">
                <a:latin typeface="Arial" charset="0"/>
                <a:cs typeface="Arial" charset="0"/>
              </a:rPr>
              <a:t>arbitrators</a:t>
            </a:r>
            <a:r>
              <a:rPr lang="de-DE" altLang="de-DE" dirty="0" smtClean="0">
                <a:latin typeface="Arial" charset="0"/>
                <a:cs typeface="Arial" charset="0"/>
              </a:rPr>
              <a:t> </a:t>
            </a:r>
            <a:r>
              <a:rPr lang="de-DE" altLang="de-DE" dirty="0" err="1" smtClean="0">
                <a:latin typeface="Arial" charset="0"/>
                <a:cs typeface="Arial" charset="0"/>
              </a:rPr>
              <a:t>to</a:t>
            </a:r>
            <a:r>
              <a:rPr lang="de-DE" altLang="de-DE" dirty="0" smtClean="0">
                <a:latin typeface="Arial" charset="0"/>
                <a:cs typeface="Arial" charset="0"/>
              </a:rPr>
              <a:t> </a:t>
            </a:r>
            <a:r>
              <a:rPr lang="de-DE" altLang="de-DE" dirty="0" err="1" smtClean="0">
                <a:latin typeface="Arial" charset="0"/>
                <a:cs typeface="Arial" charset="0"/>
              </a:rPr>
              <a:t>adjudicate</a:t>
            </a:r>
            <a:r>
              <a:rPr lang="de-DE" altLang="de-DE" dirty="0" smtClean="0">
                <a:latin typeface="Arial" charset="0"/>
                <a:cs typeface="Arial" charset="0"/>
              </a:rPr>
              <a:t> </a:t>
            </a:r>
            <a:r>
              <a:rPr lang="de-DE" altLang="de-DE" dirty="0" err="1" smtClean="0">
                <a:latin typeface="Arial" charset="0"/>
                <a:cs typeface="Arial" charset="0"/>
              </a:rPr>
              <a:t>commercial</a:t>
            </a:r>
            <a:r>
              <a:rPr lang="de-DE" altLang="de-DE" dirty="0" smtClean="0">
                <a:latin typeface="Arial" charset="0"/>
                <a:cs typeface="Arial" charset="0"/>
              </a:rPr>
              <a:t> </a:t>
            </a:r>
            <a:r>
              <a:rPr lang="de-DE" altLang="de-DE" dirty="0" err="1" smtClean="0">
                <a:latin typeface="Arial" charset="0"/>
                <a:cs typeface="Arial" charset="0"/>
              </a:rPr>
              <a:t>disputes</a:t>
            </a:r>
            <a:r>
              <a:rPr lang="de-DE" altLang="de-DE" dirty="0" smtClean="0">
                <a:latin typeface="Arial" charset="0"/>
                <a:cs typeface="Arial" charset="0"/>
              </a:rPr>
              <a:t>?</a:t>
            </a:r>
          </a:p>
        </p:txBody>
      </p:sp>
      <p:sp>
        <p:nvSpPr>
          <p:cNvPr id="26627" name="Inhaltsplatzhalter 2"/>
          <p:cNvSpPr>
            <a:spLocks noGrp="1"/>
          </p:cNvSpPr>
          <p:nvPr>
            <p:ph idx="1"/>
          </p:nvPr>
        </p:nvSpPr>
        <p:spPr>
          <a:xfrm>
            <a:off x="107950" y="1052513"/>
            <a:ext cx="8928100" cy="5400675"/>
          </a:xfrm>
        </p:spPr>
        <p:txBody>
          <a:bodyPr/>
          <a:lstStyle/>
          <a:p>
            <a:pPr marL="250825" indent="-250825">
              <a:spcAft>
                <a:spcPct val="0"/>
              </a:spcAft>
            </a:pPr>
            <a:r>
              <a:rPr lang="en-US" altLang="de-DE" dirty="0" smtClean="0">
                <a:latin typeface="Arial" charset="0"/>
                <a:cs typeface="Arial" charset="0"/>
              </a:rPr>
              <a:t>Power flows from the principle of party autonomy</a:t>
            </a:r>
          </a:p>
          <a:p>
            <a:pPr marL="250825" indent="-250825">
              <a:spcAft>
                <a:spcPct val="0"/>
              </a:spcAft>
            </a:pPr>
            <a:r>
              <a:rPr lang="en-US" altLang="de-DE" dirty="0" smtClean="0">
                <a:latin typeface="Arial" charset="0"/>
                <a:cs typeface="Arial" charset="0"/>
              </a:rPr>
              <a:t>Parties may agree that they want to replace the judge with an arbitrator</a:t>
            </a:r>
          </a:p>
          <a:p>
            <a:pPr marL="250825" indent="-250825">
              <a:spcAft>
                <a:spcPct val="0"/>
              </a:spcAft>
            </a:pPr>
            <a:r>
              <a:rPr lang="en-US" altLang="de-DE" dirty="0" smtClean="0">
                <a:latin typeface="Arial" charset="0"/>
                <a:cs typeface="Arial" charset="0"/>
              </a:rPr>
              <a:t>Consequence: privatization of justice </a:t>
            </a:r>
          </a:p>
          <a:p>
            <a:pPr marL="250825" indent="-250825">
              <a:spcAft>
                <a:spcPct val="0"/>
              </a:spcAft>
            </a:pPr>
            <a:r>
              <a:rPr lang="en-US" altLang="de-DE" dirty="0" smtClean="0">
                <a:latin typeface="Arial" charset="0"/>
                <a:cs typeface="Arial" charset="0"/>
              </a:rPr>
              <a:t>Many jurisdictions (including Vietnam) accept arbitration. </a:t>
            </a:r>
          </a:p>
          <a:p>
            <a:pPr marL="250825" indent="-250825">
              <a:spcAft>
                <a:spcPct val="0"/>
              </a:spcAft>
            </a:pPr>
            <a:r>
              <a:rPr lang="en-US" altLang="de-DE" dirty="0" smtClean="0">
                <a:latin typeface="Arial" charset="0"/>
                <a:cs typeface="Arial" charset="0"/>
              </a:rPr>
              <a:t>More disputed is the degree to which courts can control arbitral tribunals.</a:t>
            </a:r>
          </a:p>
        </p:txBody>
      </p:sp>
      <p:sp>
        <p:nvSpPr>
          <p:cNvPr id="4" name="Fußzeilenplatzhalter 3"/>
          <p:cNvSpPr>
            <a:spLocks noGrp="1"/>
          </p:cNvSpPr>
          <p:nvPr>
            <p:ph type="ftr" sz="quarter" idx="11"/>
          </p:nvPr>
        </p:nvSpPr>
        <p:spPr/>
        <p:txBody>
          <a:bodyPr/>
          <a:lstStyle/>
          <a:p>
            <a:pPr>
              <a:defRPr/>
            </a:pPr>
            <a:r>
              <a:rPr lang="de-DE"/>
              <a:t>Prof. Dr. Wolfgang Wurmnest – IZVR </a:t>
            </a:r>
          </a:p>
        </p:txBody>
      </p:sp>
      <p:sp>
        <p:nvSpPr>
          <p:cNvPr id="26629" name="Foliennummernplatzhalt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150000"/>
              </a:lnSpc>
              <a:spcBef>
                <a:spcPts val="1200"/>
              </a:spcBef>
              <a:spcAft>
                <a:spcPts val="600"/>
              </a:spcAft>
              <a:buFont typeface="Symbol" pitchFamily="18" charset="2"/>
              <a:buChar char="-"/>
              <a:defRPr>
                <a:solidFill>
                  <a:schemeClr val="tx1"/>
                </a:solidFill>
                <a:latin typeface="Arial" charset="0"/>
                <a:cs typeface="Arial" charset="0"/>
              </a:defRPr>
            </a:lvl1pPr>
            <a:lvl2pPr marL="742950" indent="-285750">
              <a:lnSpc>
                <a:spcPct val="150000"/>
              </a:lnSpc>
              <a:spcBef>
                <a:spcPts val="600"/>
              </a:spcBef>
              <a:spcAft>
                <a:spcPts val="600"/>
              </a:spcAft>
              <a:buFont typeface="Arial" charset="0"/>
              <a:buChar char="•"/>
              <a:defRPr>
                <a:solidFill>
                  <a:schemeClr val="tx1"/>
                </a:solidFill>
                <a:latin typeface="Arial" charset="0"/>
                <a:cs typeface="Arial" charset="0"/>
              </a:defRPr>
            </a:lvl2pPr>
            <a:lvl3pPr marL="1143000" indent="-228600">
              <a:lnSpc>
                <a:spcPct val="150000"/>
              </a:lnSpc>
              <a:spcBef>
                <a:spcPts val="1200"/>
              </a:spcBef>
              <a:buFont typeface="Wingdings" pitchFamily="2" charset="2"/>
              <a:buChar char="§"/>
              <a:defRPr>
                <a:solidFill>
                  <a:schemeClr val="tx1"/>
                </a:solidFill>
                <a:latin typeface="Arial" charset="0"/>
                <a:cs typeface="Arial" charset="0"/>
              </a:defRPr>
            </a:lvl3pPr>
            <a:lvl4pPr marL="1600200" indent="-228600">
              <a:lnSpc>
                <a:spcPct val="150000"/>
              </a:lnSpc>
              <a:spcBef>
                <a:spcPts val="1200"/>
              </a:spcBef>
              <a:spcAft>
                <a:spcPts val="600"/>
              </a:spcAft>
              <a:buFont typeface="Arial" charset="0"/>
              <a:buChar char="•"/>
              <a:defRPr>
                <a:solidFill>
                  <a:schemeClr val="tx1"/>
                </a:solidFill>
                <a:latin typeface="Arial" charset="0"/>
                <a:cs typeface="Arial" charset="0"/>
              </a:defRPr>
            </a:lvl4pPr>
            <a:lvl5pPr marL="2057400" indent="-228600">
              <a:lnSpc>
                <a:spcPct val="150000"/>
              </a:lnSpc>
              <a:spcBef>
                <a:spcPts val="1200"/>
              </a:spcBef>
              <a:buFont typeface="Arial" charset="0"/>
              <a:buChar char="•"/>
              <a:defRPr>
                <a:solidFill>
                  <a:schemeClr val="tx1"/>
                </a:solidFill>
                <a:latin typeface="Arial" charset="0"/>
                <a:cs typeface="Arial" charset="0"/>
              </a:defRPr>
            </a:lvl5pPr>
            <a:lvl6pPr marL="2514600" indent="-228600" eaLnBrk="0" fontAlgn="base" hangingPunct="0">
              <a:lnSpc>
                <a:spcPct val="150000"/>
              </a:lnSpc>
              <a:spcBef>
                <a:spcPts val="1200"/>
              </a:spcBef>
              <a:spcAft>
                <a:spcPct val="0"/>
              </a:spcAft>
              <a:buFont typeface="Arial" charset="0"/>
              <a:buChar char="•"/>
              <a:defRPr>
                <a:solidFill>
                  <a:schemeClr val="tx1"/>
                </a:solidFill>
                <a:latin typeface="Arial" charset="0"/>
                <a:cs typeface="Arial" charset="0"/>
              </a:defRPr>
            </a:lvl6pPr>
            <a:lvl7pPr marL="2971800" indent="-228600" eaLnBrk="0" fontAlgn="base" hangingPunct="0">
              <a:lnSpc>
                <a:spcPct val="150000"/>
              </a:lnSpc>
              <a:spcBef>
                <a:spcPts val="1200"/>
              </a:spcBef>
              <a:spcAft>
                <a:spcPct val="0"/>
              </a:spcAft>
              <a:buFont typeface="Arial" charset="0"/>
              <a:buChar char="•"/>
              <a:defRPr>
                <a:solidFill>
                  <a:schemeClr val="tx1"/>
                </a:solidFill>
                <a:latin typeface="Arial" charset="0"/>
                <a:cs typeface="Arial" charset="0"/>
              </a:defRPr>
            </a:lvl7pPr>
            <a:lvl8pPr marL="3429000" indent="-228600" eaLnBrk="0" fontAlgn="base" hangingPunct="0">
              <a:lnSpc>
                <a:spcPct val="150000"/>
              </a:lnSpc>
              <a:spcBef>
                <a:spcPts val="1200"/>
              </a:spcBef>
              <a:spcAft>
                <a:spcPct val="0"/>
              </a:spcAft>
              <a:buFont typeface="Arial" charset="0"/>
              <a:buChar char="•"/>
              <a:defRPr>
                <a:solidFill>
                  <a:schemeClr val="tx1"/>
                </a:solidFill>
                <a:latin typeface="Arial" charset="0"/>
                <a:cs typeface="Arial" charset="0"/>
              </a:defRPr>
            </a:lvl8pPr>
            <a:lvl9pPr marL="3886200" indent="-228600" eaLnBrk="0" fontAlgn="base" hangingPunct="0">
              <a:lnSpc>
                <a:spcPct val="150000"/>
              </a:lnSpc>
              <a:spcBef>
                <a:spcPts val="1200"/>
              </a:spcBef>
              <a:spcAft>
                <a:spcPct val="0"/>
              </a:spcAft>
              <a:buFont typeface="Arial" charset="0"/>
              <a:buChar char="•"/>
              <a:defRPr>
                <a:solidFill>
                  <a:schemeClr val="tx1"/>
                </a:solidFill>
                <a:latin typeface="Arial" charset="0"/>
                <a:cs typeface="Arial" charset="0"/>
              </a:defRPr>
            </a:lvl9pPr>
          </a:lstStyle>
          <a:p>
            <a:pPr>
              <a:lnSpc>
                <a:spcPct val="100000"/>
              </a:lnSpc>
              <a:spcBef>
                <a:spcPct val="0"/>
              </a:spcBef>
              <a:spcAft>
                <a:spcPct val="0"/>
              </a:spcAft>
              <a:buFontTx/>
              <a:buNone/>
            </a:pPr>
            <a:fld id="{F5894749-41B5-4024-9471-F1E192A486D5}" type="slidenum">
              <a:rPr lang="de-DE" altLang="de-DE">
                <a:solidFill>
                  <a:srgbClr val="898989"/>
                </a:solidFill>
              </a:rPr>
              <a:pPr>
                <a:lnSpc>
                  <a:spcPct val="100000"/>
                </a:lnSpc>
                <a:spcBef>
                  <a:spcPct val="0"/>
                </a:spcBef>
                <a:spcAft>
                  <a:spcPct val="0"/>
                </a:spcAft>
                <a:buFontTx/>
                <a:buNone/>
              </a:pPr>
              <a:t>8</a:t>
            </a:fld>
            <a:endParaRPr lang="de-DE" altLang="de-DE">
              <a:solidFill>
                <a:srgbClr val="898989"/>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662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662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662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662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662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7" grpId="0" build="p" bldLvl="5"/>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el 1"/>
          <p:cNvSpPr>
            <a:spLocks noGrp="1"/>
          </p:cNvSpPr>
          <p:nvPr>
            <p:ph type="title"/>
          </p:nvPr>
        </p:nvSpPr>
        <p:spPr>
          <a:xfrm>
            <a:off x="107950" y="115888"/>
            <a:ext cx="7127875" cy="814387"/>
          </a:xfrm>
        </p:spPr>
        <p:txBody>
          <a:bodyPr/>
          <a:lstStyle/>
          <a:p>
            <a:r>
              <a:rPr lang="en-US" altLang="de-DE" dirty="0" smtClean="0">
                <a:latin typeface="Arial" charset="0"/>
                <a:cs typeface="Arial" charset="0"/>
              </a:rPr>
              <a:t>Arbitration as “business and brand”</a:t>
            </a:r>
          </a:p>
        </p:txBody>
      </p:sp>
      <p:sp>
        <p:nvSpPr>
          <p:cNvPr id="3" name="Inhaltsplatzhalter 2"/>
          <p:cNvSpPr>
            <a:spLocks noGrp="1"/>
          </p:cNvSpPr>
          <p:nvPr>
            <p:ph idx="1"/>
          </p:nvPr>
        </p:nvSpPr>
        <p:spPr>
          <a:xfrm>
            <a:off x="107950" y="1052513"/>
            <a:ext cx="8928100" cy="5400675"/>
          </a:xfrm>
        </p:spPr>
        <p:txBody>
          <a:bodyPr/>
          <a:lstStyle/>
          <a:p>
            <a:pPr>
              <a:spcBef>
                <a:spcPts val="600"/>
              </a:spcBef>
              <a:spcAft>
                <a:spcPts val="600"/>
              </a:spcAft>
              <a:defRPr/>
            </a:pPr>
            <a:r>
              <a:rPr lang="en-US" dirty="0" smtClean="0"/>
              <a:t>Law is a product, which attorneys like to “sell” (competition amongst legal orders)</a:t>
            </a:r>
          </a:p>
          <a:p>
            <a:pPr lvl="1">
              <a:spcBef>
                <a:spcPts val="600"/>
              </a:spcBef>
              <a:defRPr/>
            </a:pPr>
            <a:r>
              <a:rPr lang="en-US" dirty="0" smtClean="0"/>
              <a:t>Some legislatures initiate legal reforms to attract foreign parties</a:t>
            </a:r>
          </a:p>
          <a:p>
            <a:pPr>
              <a:spcBef>
                <a:spcPts val="600"/>
              </a:spcBef>
              <a:spcAft>
                <a:spcPts val="600"/>
              </a:spcAft>
              <a:defRPr/>
            </a:pPr>
            <a:r>
              <a:rPr lang="en-US" dirty="0" smtClean="0"/>
              <a:t>Arbitral tribunals must constantly prove that they are the better alternative for the settlement of disputes than courts.</a:t>
            </a:r>
          </a:p>
          <a:p>
            <a:pPr lvl="1">
              <a:spcBef>
                <a:spcPts val="600"/>
              </a:spcBef>
              <a:buFont typeface="Arial" panose="020B0604020202020204" pitchFamily="34" charset="0"/>
              <a:buChar char="•"/>
              <a:defRPr/>
            </a:pPr>
            <a:r>
              <a:rPr lang="en-US" dirty="0" smtClean="0"/>
              <a:t>Competition for the best arbitration rules amongst the various arbitration institutions</a:t>
            </a:r>
          </a:p>
          <a:p>
            <a:pPr lvl="1">
              <a:spcBef>
                <a:spcPts val="600"/>
              </a:spcBef>
              <a:buFont typeface="Arial" panose="020B0604020202020204" pitchFamily="34" charset="0"/>
              <a:buChar char="•"/>
              <a:defRPr/>
            </a:pPr>
            <a:r>
              <a:rPr lang="en-US" dirty="0" smtClean="0"/>
              <a:t>(Worldwide) training of attorneys/arbitrators (e.g. by Chartered Institute for Arbitrators, International Chamber of Commerce etc.) for the promotion of private dispute settlement and as a means to enhance one’s professional career (FAQ: “How do I promote myself as an arbitrator?”)</a:t>
            </a:r>
          </a:p>
          <a:p>
            <a:pPr lvl="1">
              <a:spcBef>
                <a:spcPts val="600"/>
              </a:spcBef>
              <a:buFont typeface="Arial" panose="020B0604020202020204" pitchFamily="34" charset="0"/>
              <a:buChar char="•"/>
              <a:defRPr/>
            </a:pPr>
            <a:r>
              <a:rPr lang="en-US" dirty="0" smtClean="0"/>
              <a:t>Publication of arbitration cases by arbitration institutions as proof of their acceptance in the business community. </a:t>
            </a:r>
          </a:p>
        </p:txBody>
      </p:sp>
      <p:sp>
        <p:nvSpPr>
          <p:cNvPr id="4" name="Fußzeilenplatzhalter 3"/>
          <p:cNvSpPr>
            <a:spLocks noGrp="1"/>
          </p:cNvSpPr>
          <p:nvPr>
            <p:ph type="ftr" sz="quarter" idx="11"/>
          </p:nvPr>
        </p:nvSpPr>
        <p:spPr/>
        <p:txBody>
          <a:bodyPr/>
          <a:lstStyle/>
          <a:p>
            <a:pPr>
              <a:defRPr/>
            </a:pPr>
            <a:r>
              <a:rPr lang="de-DE"/>
              <a:t>Prof. Dr. Wolfgang Wurmnest – IZVR </a:t>
            </a:r>
          </a:p>
        </p:txBody>
      </p:sp>
      <p:sp>
        <p:nvSpPr>
          <p:cNvPr id="27653" name="Foliennummernplatzhalt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150000"/>
              </a:lnSpc>
              <a:spcBef>
                <a:spcPts val="1200"/>
              </a:spcBef>
              <a:spcAft>
                <a:spcPts val="600"/>
              </a:spcAft>
              <a:buFont typeface="Symbol" pitchFamily="18" charset="2"/>
              <a:buChar char="-"/>
              <a:defRPr>
                <a:solidFill>
                  <a:schemeClr val="tx1"/>
                </a:solidFill>
                <a:latin typeface="Arial" charset="0"/>
                <a:cs typeface="Arial" charset="0"/>
              </a:defRPr>
            </a:lvl1pPr>
            <a:lvl2pPr marL="742950" indent="-285750">
              <a:lnSpc>
                <a:spcPct val="150000"/>
              </a:lnSpc>
              <a:spcBef>
                <a:spcPts val="600"/>
              </a:spcBef>
              <a:spcAft>
                <a:spcPts val="600"/>
              </a:spcAft>
              <a:buFont typeface="Arial" charset="0"/>
              <a:buChar char="•"/>
              <a:defRPr>
                <a:solidFill>
                  <a:schemeClr val="tx1"/>
                </a:solidFill>
                <a:latin typeface="Arial" charset="0"/>
                <a:cs typeface="Arial" charset="0"/>
              </a:defRPr>
            </a:lvl2pPr>
            <a:lvl3pPr marL="1143000" indent="-228600">
              <a:lnSpc>
                <a:spcPct val="150000"/>
              </a:lnSpc>
              <a:spcBef>
                <a:spcPts val="1200"/>
              </a:spcBef>
              <a:buFont typeface="Wingdings" pitchFamily="2" charset="2"/>
              <a:buChar char="§"/>
              <a:defRPr>
                <a:solidFill>
                  <a:schemeClr val="tx1"/>
                </a:solidFill>
                <a:latin typeface="Arial" charset="0"/>
                <a:cs typeface="Arial" charset="0"/>
              </a:defRPr>
            </a:lvl3pPr>
            <a:lvl4pPr marL="1600200" indent="-228600">
              <a:lnSpc>
                <a:spcPct val="150000"/>
              </a:lnSpc>
              <a:spcBef>
                <a:spcPts val="1200"/>
              </a:spcBef>
              <a:spcAft>
                <a:spcPts val="600"/>
              </a:spcAft>
              <a:buFont typeface="Arial" charset="0"/>
              <a:buChar char="•"/>
              <a:defRPr>
                <a:solidFill>
                  <a:schemeClr val="tx1"/>
                </a:solidFill>
                <a:latin typeface="Arial" charset="0"/>
                <a:cs typeface="Arial" charset="0"/>
              </a:defRPr>
            </a:lvl4pPr>
            <a:lvl5pPr marL="2057400" indent="-228600">
              <a:lnSpc>
                <a:spcPct val="150000"/>
              </a:lnSpc>
              <a:spcBef>
                <a:spcPts val="1200"/>
              </a:spcBef>
              <a:buFont typeface="Arial" charset="0"/>
              <a:buChar char="•"/>
              <a:defRPr>
                <a:solidFill>
                  <a:schemeClr val="tx1"/>
                </a:solidFill>
                <a:latin typeface="Arial" charset="0"/>
                <a:cs typeface="Arial" charset="0"/>
              </a:defRPr>
            </a:lvl5pPr>
            <a:lvl6pPr marL="2514600" indent="-228600" eaLnBrk="0" fontAlgn="base" hangingPunct="0">
              <a:lnSpc>
                <a:spcPct val="150000"/>
              </a:lnSpc>
              <a:spcBef>
                <a:spcPts val="1200"/>
              </a:spcBef>
              <a:spcAft>
                <a:spcPct val="0"/>
              </a:spcAft>
              <a:buFont typeface="Arial" charset="0"/>
              <a:buChar char="•"/>
              <a:defRPr>
                <a:solidFill>
                  <a:schemeClr val="tx1"/>
                </a:solidFill>
                <a:latin typeface="Arial" charset="0"/>
                <a:cs typeface="Arial" charset="0"/>
              </a:defRPr>
            </a:lvl6pPr>
            <a:lvl7pPr marL="2971800" indent="-228600" eaLnBrk="0" fontAlgn="base" hangingPunct="0">
              <a:lnSpc>
                <a:spcPct val="150000"/>
              </a:lnSpc>
              <a:spcBef>
                <a:spcPts val="1200"/>
              </a:spcBef>
              <a:spcAft>
                <a:spcPct val="0"/>
              </a:spcAft>
              <a:buFont typeface="Arial" charset="0"/>
              <a:buChar char="•"/>
              <a:defRPr>
                <a:solidFill>
                  <a:schemeClr val="tx1"/>
                </a:solidFill>
                <a:latin typeface="Arial" charset="0"/>
                <a:cs typeface="Arial" charset="0"/>
              </a:defRPr>
            </a:lvl7pPr>
            <a:lvl8pPr marL="3429000" indent="-228600" eaLnBrk="0" fontAlgn="base" hangingPunct="0">
              <a:lnSpc>
                <a:spcPct val="150000"/>
              </a:lnSpc>
              <a:spcBef>
                <a:spcPts val="1200"/>
              </a:spcBef>
              <a:spcAft>
                <a:spcPct val="0"/>
              </a:spcAft>
              <a:buFont typeface="Arial" charset="0"/>
              <a:buChar char="•"/>
              <a:defRPr>
                <a:solidFill>
                  <a:schemeClr val="tx1"/>
                </a:solidFill>
                <a:latin typeface="Arial" charset="0"/>
                <a:cs typeface="Arial" charset="0"/>
              </a:defRPr>
            </a:lvl8pPr>
            <a:lvl9pPr marL="3886200" indent="-228600" eaLnBrk="0" fontAlgn="base" hangingPunct="0">
              <a:lnSpc>
                <a:spcPct val="150000"/>
              </a:lnSpc>
              <a:spcBef>
                <a:spcPts val="1200"/>
              </a:spcBef>
              <a:spcAft>
                <a:spcPct val="0"/>
              </a:spcAft>
              <a:buFont typeface="Arial" charset="0"/>
              <a:buChar char="•"/>
              <a:defRPr>
                <a:solidFill>
                  <a:schemeClr val="tx1"/>
                </a:solidFill>
                <a:latin typeface="Arial" charset="0"/>
                <a:cs typeface="Arial" charset="0"/>
              </a:defRPr>
            </a:lvl9pPr>
          </a:lstStyle>
          <a:p>
            <a:pPr>
              <a:lnSpc>
                <a:spcPct val="100000"/>
              </a:lnSpc>
              <a:spcBef>
                <a:spcPct val="0"/>
              </a:spcBef>
              <a:spcAft>
                <a:spcPct val="0"/>
              </a:spcAft>
              <a:buFontTx/>
              <a:buNone/>
            </a:pPr>
            <a:fld id="{25D770CA-5B2F-41A8-9D3D-A84A9FCB2956}" type="slidenum">
              <a:rPr lang="de-DE" altLang="de-DE">
                <a:solidFill>
                  <a:srgbClr val="898989"/>
                </a:solidFill>
              </a:rPr>
              <a:pPr>
                <a:lnSpc>
                  <a:spcPct val="100000"/>
                </a:lnSpc>
                <a:spcBef>
                  <a:spcPct val="0"/>
                </a:spcBef>
                <a:spcAft>
                  <a:spcPct val="0"/>
                </a:spcAft>
                <a:buFontTx/>
                <a:buNone/>
              </a:pPr>
              <a:t>9</a:t>
            </a:fld>
            <a:endParaRPr lang="de-DE" altLang="de-DE">
              <a:solidFill>
                <a:srgbClr val="898989"/>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Benutzerdefiniertes Design">
  <a:themeElements>
    <a:clrScheme name="Benutzerdefiniertes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enutzerdefiniertes Design">
      <a:majorFont>
        <a:latin typeface="Arial"/>
        <a:ea typeface=""/>
        <a:cs typeface="Arial"/>
      </a:majorFont>
      <a:minorFont>
        <a:latin typeface="Arial"/>
        <a:ea typeface=""/>
        <a:cs typeface="Arial"/>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Benutzerdefiniertes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enutzerdefiniertes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enutzerdefiniertes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enutzerdefiniertes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enutzerdefiniertes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enutzerdefiniertes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enutzerdefiniertes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enutzerdefiniertes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enutzerdefiniertes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enutzerdefiniertes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enutzerdefiniertes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enutzerdefiniertes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WW Design (3) - Augsburg">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Wolfgang Wurmnest">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Larissa-Design">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Larissa-Design">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5121</Words>
  <Application>Microsoft Office PowerPoint</Application>
  <PresentationFormat>Bildschirmpräsentation (4:3)</PresentationFormat>
  <Paragraphs>452</Paragraphs>
  <Slides>48</Slides>
  <Notes>0</Notes>
  <HiddenSlides>0</HiddenSlides>
  <MMClips>0</MMClips>
  <ScaleCrop>false</ScaleCrop>
  <HeadingPairs>
    <vt:vector size="6" baseType="variant">
      <vt:variant>
        <vt:lpstr>Verwendete Schriftarten</vt:lpstr>
      </vt:variant>
      <vt:variant>
        <vt:i4>3</vt:i4>
      </vt:variant>
      <vt:variant>
        <vt:lpstr>Design</vt:lpstr>
      </vt:variant>
      <vt:variant>
        <vt:i4>3</vt:i4>
      </vt:variant>
      <vt:variant>
        <vt:lpstr>Folientitel</vt:lpstr>
      </vt:variant>
      <vt:variant>
        <vt:i4>48</vt:i4>
      </vt:variant>
    </vt:vector>
  </HeadingPairs>
  <TitlesOfParts>
    <vt:vector size="54" baseType="lpstr">
      <vt:lpstr>Arial</vt:lpstr>
      <vt:lpstr>Symbol</vt:lpstr>
      <vt:lpstr>Wingdings</vt:lpstr>
      <vt:lpstr>Benutzerdefiniertes Design</vt:lpstr>
      <vt:lpstr>WW Design (3) - Augsburg</vt:lpstr>
      <vt:lpstr>Wolfgang Wurmnest</vt:lpstr>
      <vt:lpstr>Dispute Resolution (Resolution of Private International Disputes)</vt:lpstr>
      <vt:lpstr>PowerPoint-Präsentation</vt:lpstr>
      <vt:lpstr> What is international commercial arbitration? </vt:lpstr>
      <vt:lpstr>Distinguish arbitration from other dispute settlement mechanisms</vt:lpstr>
      <vt:lpstr>Distinguishing (2)</vt:lpstr>
      <vt:lpstr>Distinguishing (3)</vt:lpstr>
      <vt:lpstr>Why arbitration? </vt:lpstr>
      <vt:lpstr>Why does the law confer the power to private arbitrators to adjudicate commercial disputes?</vt:lpstr>
      <vt:lpstr>Arbitration as “business and brand”</vt:lpstr>
      <vt:lpstr>The players in arbitration</vt:lpstr>
      <vt:lpstr>The players (2)</vt:lpstr>
      <vt:lpstr>Arbitration in Vietnam (VIAC)</vt:lpstr>
      <vt:lpstr>PowerPoint-Präsentation</vt:lpstr>
      <vt:lpstr>Legal framework</vt:lpstr>
      <vt:lpstr>PowerPoint-Präsentation</vt:lpstr>
      <vt:lpstr>Basic issues</vt:lpstr>
      <vt:lpstr>Definition and function of the agreement to arbitrate</vt:lpstr>
      <vt:lpstr>Who is bound by the agreement to arbitrate?</vt:lpstr>
      <vt:lpstr>What should the parties write into the agreement?</vt:lpstr>
      <vt:lpstr>Useful points to be addressed</vt:lpstr>
      <vt:lpstr>What do you think about the following clauses?</vt:lpstr>
      <vt:lpstr>Formation of the agreement to arbitrate</vt:lpstr>
      <vt:lpstr>Formation (2)</vt:lpstr>
      <vt:lpstr>Enforcing the arbitration agreement</vt:lpstr>
      <vt:lpstr>PowerPoint-Präsentation</vt:lpstr>
      <vt:lpstr>Limits (selection)</vt:lpstr>
      <vt:lpstr>PowerPoint-Präsentation</vt:lpstr>
      <vt:lpstr>Basic issues</vt:lpstr>
      <vt:lpstr>Basic issues</vt:lpstr>
      <vt:lpstr>Constituting the arbitral tribunal</vt:lpstr>
      <vt:lpstr>Appointing the arbitrators </vt:lpstr>
      <vt:lpstr>Appointing the arbitrators (3)</vt:lpstr>
      <vt:lpstr>Appointing the arbitrators (2)</vt:lpstr>
      <vt:lpstr>Challenging the arbitrators </vt:lpstr>
      <vt:lpstr>Challenging the arbitrators (2) </vt:lpstr>
      <vt:lpstr>A glimpse at the proceedings before the tribunal</vt:lpstr>
      <vt:lpstr>A glimpse  … (2)</vt:lpstr>
      <vt:lpstr>PowerPoint-Präsentation</vt:lpstr>
      <vt:lpstr>Review by the arbitral tribunal</vt:lpstr>
      <vt:lpstr>Recourse against the award before a court</vt:lpstr>
      <vt:lpstr>Recognition and enforcement of awards</vt:lpstr>
      <vt:lpstr>Article III NY Conv</vt:lpstr>
      <vt:lpstr>Article IV NY Conv</vt:lpstr>
      <vt:lpstr>Article V (1)(a)/(b) NY Convention</vt:lpstr>
      <vt:lpstr>Article V (1)(c)/(d)/(e) NY Convention</vt:lpstr>
      <vt:lpstr>Art. V (2) NY Convention</vt:lpstr>
      <vt:lpstr>Example </vt:lpstr>
      <vt:lpstr>PowerPoint-Präsentation</vt:lpstr>
    </vt:vector>
  </TitlesOfParts>
  <Company>MPG</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Privatrechtsvergleichung</dc:title>
  <dc:creator>wurmnest</dc:creator>
  <cp:lastModifiedBy>Wolfgang Wurmnest</cp:lastModifiedBy>
  <cp:revision>744</cp:revision>
  <cp:lastPrinted>2014-12-18T11:04:15Z</cp:lastPrinted>
  <dcterms:created xsi:type="dcterms:W3CDTF">2005-01-05T18:53:34Z</dcterms:created>
  <dcterms:modified xsi:type="dcterms:W3CDTF">2017-03-02T09:56:49Z</dcterms:modified>
</cp:coreProperties>
</file>